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659" r:id="rId3"/>
    <p:sldId id="558" r:id="rId4"/>
    <p:sldId id="559" r:id="rId5"/>
    <p:sldId id="652" r:id="rId6"/>
    <p:sldId id="263" r:id="rId7"/>
    <p:sldId id="266" r:id="rId8"/>
    <p:sldId id="265" r:id="rId9"/>
    <p:sldId id="264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02F"/>
    <a:srgbClr val="2E75B6"/>
    <a:srgbClr val="00B050"/>
    <a:srgbClr val="FFCC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F675EA-E247-7C65-5F3A-35F1393E68B0}" v="1" dt="2025-06-30T13:44:11.424"/>
    <p1510:client id="{F7AE4381-1BAF-4547-BD58-615DE730E8DF}" v="450" dt="2025-06-30T12:40:09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2" autoAdjust="0"/>
    <p:restoredTop sz="94660"/>
  </p:normalViewPr>
  <p:slideViewPr>
    <p:cSldViewPr snapToGrid="0">
      <p:cViewPr varScale="1">
        <p:scale>
          <a:sx n="96" d="100"/>
          <a:sy n="96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F7AE4381-1BAF-4547-BD58-615DE730E8DF}"/>
    <pc:docChg chg="undo custSel addSld delSld modSld sldOrd">
      <pc:chgData name="Jha, Aryan Ritwajeet" userId="2aad577e-539b-449b-83a6-8d411f484b4d" providerId="ADAL" clId="{F7AE4381-1BAF-4547-BD58-615DE730E8DF}" dt="2025-06-30T12:41:44.983" v="5211" actId="207"/>
      <pc:docMkLst>
        <pc:docMk/>
      </pc:docMkLst>
      <pc:sldChg chg="modSp mod">
        <pc:chgData name="Jha, Aryan Ritwajeet" userId="2aad577e-539b-449b-83a6-8d411f484b4d" providerId="ADAL" clId="{F7AE4381-1BAF-4547-BD58-615DE730E8DF}" dt="2025-06-30T11:24:05.865" v="2873" actId="20577"/>
        <pc:sldMkLst>
          <pc:docMk/>
          <pc:sldMk cId="4000730700" sldId="258"/>
        </pc:sldMkLst>
        <pc:spChg chg="mod">
          <ac:chgData name="Jha, Aryan Ritwajeet" userId="2aad577e-539b-449b-83a6-8d411f484b4d" providerId="ADAL" clId="{F7AE4381-1BAF-4547-BD58-615DE730E8DF}" dt="2025-06-30T11:24:05.865" v="2873" actId="20577"/>
          <ac:spMkLst>
            <pc:docMk/>
            <pc:sldMk cId="4000730700" sldId="258"/>
            <ac:spMk id="4" creationId="{00000000-0000-0000-0000-000000000000}"/>
          </ac:spMkLst>
        </pc:spChg>
        <pc:spChg chg="mod">
          <ac:chgData name="Jha, Aryan Ritwajeet" userId="2aad577e-539b-449b-83a6-8d411f484b4d" providerId="ADAL" clId="{F7AE4381-1BAF-4547-BD58-615DE730E8DF}" dt="2025-06-30T09:53:09.382" v="205" actId="947"/>
          <ac:spMkLst>
            <pc:docMk/>
            <pc:sldMk cId="4000730700" sldId="258"/>
            <ac:spMk id="7" creationId="{00000000-0000-0000-0000-000000000000}"/>
          </ac:spMkLst>
        </pc:spChg>
      </pc:sldChg>
      <pc:sldChg chg="addSp delSp modSp mod">
        <pc:chgData name="Jha, Aryan Ritwajeet" userId="2aad577e-539b-449b-83a6-8d411f484b4d" providerId="ADAL" clId="{F7AE4381-1BAF-4547-BD58-615DE730E8DF}" dt="2025-06-30T12:41:44.983" v="5211" actId="207"/>
        <pc:sldMkLst>
          <pc:docMk/>
          <pc:sldMk cId="3380256938" sldId="261"/>
        </pc:sldMkLst>
        <pc:spChg chg="add mod">
          <ac:chgData name="Jha, Aryan Ritwajeet" userId="2aad577e-539b-449b-83a6-8d411f484b4d" providerId="ADAL" clId="{F7AE4381-1BAF-4547-BD58-615DE730E8DF}" dt="2025-06-30T12:39:38.428" v="4940" actId="1076"/>
          <ac:spMkLst>
            <pc:docMk/>
            <pc:sldMk cId="3380256938" sldId="261"/>
            <ac:spMk id="3" creationId="{58D35FF8-DF96-9CBB-06ED-F1DC55402314}"/>
          </ac:spMkLst>
        </pc:spChg>
        <pc:spChg chg="add mod">
          <ac:chgData name="Jha, Aryan Ritwajeet" userId="2aad577e-539b-449b-83a6-8d411f484b4d" providerId="ADAL" clId="{F7AE4381-1BAF-4547-BD58-615DE730E8DF}" dt="2025-06-30T12:40:02.600" v="4947" actId="207"/>
          <ac:spMkLst>
            <pc:docMk/>
            <pc:sldMk cId="3380256938" sldId="261"/>
            <ac:spMk id="4" creationId="{9B350139-3C6F-892A-327C-CE7B63CFE6A3}"/>
          </ac:spMkLst>
        </pc:spChg>
        <pc:spChg chg="del">
          <ac:chgData name="Jha, Aryan Ritwajeet" userId="2aad577e-539b-449b-83a6-8d411f484b4d" providerId="ADAL" clId="{F7AE4381-1BAF-4547-BD58-615DE730E8DF}" dt="2025-06-30T12:23:48.101" v="3612" actId="478"/>
          <ac:spMkLst>
            <pc:docMk/>
            <pc:sldMk cId="3380256938" sldId="261"/>
            <ac:spMk id="5" creationId="{00000000-0000-0000-0000-000000000000}"/>
          </ac:spMkLst>
        </pc:spChg>
        <pc:spChg chg="mod">
          <ac:chgData name="Jha, Aryan Ritwajeet" userId="2aad577e-539b-449b-83a6-8d411f484b4d" providerId="ADAL" clId="{F7AE4381-1BAF-4547-BD58-615DE730E8DF}" dt="2025-06-30T09:54:49.261" v="269" actId="404"/>
          <ac:spMkLst>
            <pc:docMk/>
            <pc:sldMk cId="3380256938" sldId="261"/>
            <ac:spMk id="6" creationId="{00000000-0000-0000-0000-000000000000}"/>
          </ac:spMkLst>
        </pc:spChg>
        <pc:spChg chg="mod">
          <ac:chgData name="Jha, Aryan Ritwajeet" userId="2aad577e-539b-449b-83a6-8d411f484b4d" providerId="ADAL" clId="{F7AE4381-1BAF-4547-BD58-615DE730E8DF}" dt="2025-06-30T12:29:37.539" v="4478" actId="20577"/>
          <ac:spMkLst>
            <pc:docMk/>
            <pc:sldMk cId="3380256938" sldId="261"/>
            <ac:spMk id="7" creationId="{00000000-0000-0000-0000-000000000000}"/>
          </ac:spMkLst>
        </pc:spChg>
        <pc:spChg chg="add mod">
          <ac:chgData name="Jha, Aryan Ritwajeet" userId="2aad577e-539b-449b-83a6-8d411f484b4d" providerId="ADAL" clId="{F7AE4381-1BAF-4547-BD58-615DE730E8DF}" dt="2025-06-30T12:41:44.983" v="5211" actId="207"/>
          <ac:spMkLst>
            <pc:docMk/>
            <pc:sldMk cId="3380256938" sldId="261"/>
            <ac:spMk id="9" creationId="{A2A6EDEE-B521-BBEF-50C4-C7133310C8CD}"/>
          </ac:spMkLst>
        </pc:spChg>
        <pc:spChg chg="add mod">
          <ac:chgData name="Jha, Aryan Ritwajeet" userId="2aad577e-539b-449b-83a6-8d411f484b4d" providerId="ADAL" clId="{F7AE4381-1BAF-4547-BD58-615DE730E8DF}" dt="2025-06-30T12:41:37.113" v="5210" actId="207"/>
          <ac:spMkLst>
            <pc:docMk/>
            <pc:sldMk cId="3380256938" sldId="261"/>
            <ac:spMk id="10" creationId="{0F86EE1E-F092-56FC-CF8B-5B4068E50C3A}"/>
          </ac:spMkLst>
        </pc:spChg>
      </pc:sldChg>
      <pc:sldChg chg="addSp delSp modSp mod">
        <pc:chgData name="Jha, Aryan Ritwajeet" userId="2aad577e-539b-449b-83a6-8d411f484b4d" providerId="ADAL" clId="{F7AE4381-1BAF-4547-BD58-615DE730E8DF}" dt="2025-06-30T12:29:48.519" v="4480"/>
        <pc:sldMkLst>
          <pc:docMk/>
          <pc:sldMk cId="4217221859" sldId="262"/>
        </pc:sldMkLst>
        <pc:spChg chg="add mod">
          <ac:chgData name="Jha, Aryan Ritwajeet" userId="2aad577e-539b-449b-83a6-8d411f484b4d" providerId="ADAL" clId="{F7AE4381-1BAF-4547-BD58-615DE730E8DF}" dt="2025-06-30T12:29:48.519" v="4480"/>
          <ac:spMkLst>
            <pc:docMk/>
            <pc:sldMk cId="4217221859" sldId="262"/>
            <ac:spMk id="3" creationId="{5EC95E49-692B-B3E2-E347-6A473BBD4599}"/>
          </ac:spMkLst>
        </pc:spChg>
        <pc:spChg chg="del">
          <ac:chgData name="Jha, Aryan Ritwajeet" userId="2aad577e-539b-449b-83a6-8d411f484b4d" providerId="ADAL" clId="{F7AE4381-1BAF-4547-BD58-615DE730E8DF}" dt="2025-06-30T12:29:48.330" v="4479" actId="478"/>
          <ac:spMkLst>
            <pc:docMk/>
            <pc:sldMk cId="4217221859" sldId="262"/>
            <ac:spMk id="7" creationId="{6F96E6F8-F5FD-3643-EC1A-5131D751EFBC}"/>
          </ac:spMkLst>
        </pc:spChg>
      </pc:sldChg>
      <pc:sldChg chg="addSp delSp modSp new mod ord">
        <pc:chgData name="Jha, Aryan Ritwajeet" userId="2aad577e-539b-449b-83a6-8d411f484b4d" providerId="ADAL" clId="{F7AE4381-1BAF-4547-BD58-615DE730E8DF}" dt="2025-06-30T12:35:53.696" v="4634"/>
        <pc:sldMkLst>
          <pc:docMk/>
          <pc:sldMk cId="2471686027" sldId="263"/>
        </pc:sldMkLst>
        <pc:spChg chg="add mod">
          <ac:chgData name="Jha, Aryan Ritwajeet" userId="2aad577e-539b-449b-83a6-8d411f484b4d" providerId="ADAL" clId="{F7AE4381-1BAF-4547-BD58-615DE730E8DF}" dt="2025-06-30T09:57:20.756" v="303" actId="20577"/>
          <ac:spMkLst>
            <pc:docMk/>
            <pc:sldMk cId="2471686027" sldId="263"/>
            <ac:spMk id="6" creationId="{7D1F50B3-1281-3EEF-05D3-268BEF6FA86E}"/>
          </ac:spMkLst>
        </pc:spChg>
        <pc:spChg chg="add del mod">
          <ac:chgData name="Jha, Aryan Ritwajeet" userId="2aad577e-539b-449b-83a6-8d411f484b4d" providerId="ADAL" clId="{F7AE4381-1BAF-4547-BD58-615DE730E8DF}" dt="2025-06-30T09:59:07.729" v="337" actId="478"/>
          <ac:spMkLst>
            <pc:docMk/>
            <pc:sldMk cId="2471686027" sldId="263"/>
            <ac:spMk id="7" creationId="{B6727194-8B70-FF4F-5418-0D9B4964B9BD}"/>
          </ac:spMkLst>
        </pc:spChg>
        <pc:spChg chg="add mod">
          <ac:chgData name="Jha, Aryan Ritwajeet" userId="2aad577e-539b-449b-83a6-8d411f484b4d" providerId="ADAL" clId="{F7AE4381-1BAF-4547-BD58-615DE730E8DF}" dt="2025-06-30T10:24:02.122" v="986" actId="1076"/>
          <ac:spMkLst>
            <pc:docMk/>
            <pc:sldMk cId="2471686027" sldId="263"/>
            <ac:spMk id="10" creationId="{854D24B4-1444-318A-ADCD-32CFF118BCAF}"/>
          </ac:spMkLst>
        </pc:spChg>
        <pc:spChg chg="add mod">
          <ac:chgData name="Jha, Aryan Ritwajeet" userId="2aad577e-539b-449b-83a6-8d411f484b4d" providerId="ADAL" clId="{F7AE4381-1BAF-4547-BD58-615DE730E8DF}" dt="2025-06-30T10:12:54.140" v="652" actId="14100"/>
          <ac:spMkLst>
            <pc:docMk/>
            <pc:sldMk cId="2471686027" sldId="263"/>
            <ac:spMk id="11" creationId="{B7164A6A-7372-440C-26C0-4BF9CCA5CFB8}"/>
          </ac:spMkLst>
        </pc:spChg>
        <pc:spChg chg="add mod">
          <ac:chgData name="Jha, Aryan Ritwajeet" userId="2aad577e-539b-449b-83a6-8d411f484b4d" providerId="ADAL" clId="{F7AE4381-1BAF-4547-BD58-615DE730E8DF}" dt="2025-06-30T10:05:58.623" v="605" actId="164"/>
          <ac:spMkLst>
            <pc:docMk/>
            <pc:sldMk cId="2471686027" sldId="263"/>
            <ac:spMk id="15" creationId="{68AFCCE0-C9E3-FB0F-2E7F-E8853CEA06FB}"/>
          </ac:spMkLst>
        </pc:spChg>
        <pc:spChg chg="add mod">
          <ac:chgData name="Jha, Aryan Ritwajeet" userId="2aad577e-539b-449b-83a6-8d411f484b4d" providerId="ADAL" clId="{F7AE4381-1BAF-4547-BD58-615DE730E8DF}" dt="2025-06-30T10:05:58.623" v="605" actId="164"/>
          <ac:spMkLst>
            <pc:docMk/>
            <pc:sldMk cId="2471686027" sldId="263"/>
            <ac:spMk id="16" creationId="{D8510BD1-8D10-60D5-407F-8ACF68D99A78}"/>
          </ac:spMkLst>
        </pc:spChg>
        <pc:spChg chg="add mod">
          <ac:chgData name="Jha, Aryan Ritwajeet" userId="2aad577e-539b-449b-83a6-8d411f484b4d" providerId="ADAL" clId="{F7AE4381-1BAF-4547-BD58-615DE730E8DF}" dt="2025-06-30T10:05:58.623" v="605" actId="164"/>
          <ac:spMkLst>
            <pc:docMk/>
            <pc:sldMk cId="2471686027" sldId="263"/>
            <ac:spMk id="17" creationId="{B17B606F-BDCA-6A22-B1F7-D17C4E926036}"/>
          </ac:spMkLst>
        </pc:spChg>
        <pc:spChg chg="add mod">
          <ac:chgData name="Jha, Aryan Ritwajeet" userId="2aad577e-539b-449b-83a6-8d411f484b4d" providerId="ADAL" clId="{F7AE4381-1BAF-4547-BD58-615DE730E8DF}" dt="2025-06-30T12:35:53.696" v="4634"/>
          <ac:spMkLst>
            <pc:docMk/>
            <pc:sldMk cId="2471686027" sldId="263"/>
            <ac:spMk id="32" creationId="{6DB9C800-5C48-78EE-28DD-2436B39D17FD}"/>
          </ac:spMkLst>
        </pc:spChg>
        <pc:grpChg chg="add mod">
          <ac:chgData name="Jha, Aryan Ritwajeet" userId="2aad577e-539b-449b-83a6-8d411f484b4d" providerId="ADAL" clId="{F7AE4381-1BAF-4547-BD58-615DE730E8DF}" dt="2025-06-30T10:05:58.623" v="605" actId="164"/>
          <ac:grpSpMkLst>
            <pc:docMk/>
            <pc:sldMk cId="2471686027" sldId="263"/>
            <ac:grpSpMk id="18" creationId="{48F86703-4F3F-D2D2-1210-D917E85EEDC1}"/>
          </ac:grpSpMkLst>
        </pc:grpChg>
        <pc:picChg chg="add mod">
          <ac:chgData name="Jha, Aryan Ritwajeet" userId="2aad577e-539b-449b-83a6-8d411f484b4d" providerId="ADAL" clId="{F7AE4381-1BAF-4547-BD58-615DE730E8DF}" dt="2025-06-30T10:08:03.152" v="619" actId="1076"/>
          <ac:picMkLst>
            <pc:docMk/>
            <pc:sldMk cId="2471686027" sldId="263"/>
            <ac:picMk id="3" creationId="{5BF129B5-5773-42D6-0085-2D56127294B4}"/>
          </ac:picMkLst>
        </pc:picChg>
        <pc:picChg chg="add mod">
          <ac:chgData name="Jha, Aryan Ritwajeet" userId="2aad577e-539b-449b-83a6-8d411f484b4d" providerId="ADAL" clId="{F7AE4381-1BAF-4547-BD58-615DE730E8DF}" dt="2025-06-30T10:00:24.799" v="359" actId="1076"/>
          <ac:picMkLst>
            <pc:docMk/>
            <pc:sldMk cId="2471686027" sldId="263"/>
            <ac:picMk id="5" creationId="{EF010876-16EC-CAA9-427D-C79DEF60746E}"/>
          </ac:picMkLst>
        </pc:picChg>
        <pc:picChg chg="add mod">
          <ac:chgData name="Jha, Aryan Ritwajeet" userId="2aad577e-539b-449b-83a6-8d411f484b4d" providerId="ADAL" clId="{F7AE4381-1BAF-4547-BD58-615DE730E8DF}" dt="2025-06-30T10:05:58.623" v="605" actId="164"/>
          <ac:picMkLst>
            <pc:docMk/>
            <pc:sldMk cId="2471686027" sldId="263"/>
            <ac:picMk id="9" creationId="{4D915F7B-C03F-54AE-FF68-BAA7F2554092}"/>
          </ac:picMkLst>
        </pc:picChg>
        <pc:cxnChg chg="add del mod">
          <ac:chgData name="Jha, Aryan Ritwajeet" userId="2aad577e-539b-449b-83a6-8d411f484b4d" providerId="ADAL" clId="{F7AE4381-1BAF-4547-BD58-615DE730E8DF}" dt="2025-06-30T10:02:48.680" v="580" actId="11529"/>
          <ac:cxnSpMkLst>
            <pc:docMk/>
            <pc:sldMk cId="2471686027" sldId="263"/>
            <ac:cxnSpMk id="13" creationId="{5320E77D-7714-D335-59F6-C6FFB625926D}"/>
          </ac:cxnSpMkLst>
        </pc:cxnChg>
        <pc:cxnChg chg="add mod">
          <ac:chgData name="Jha, Aryan Ritwajeet" userId="2aad577e-539b-449b-83a6-8d411f484b4d" providerId="ADAL" clId="{F7AE4381-1BAF-4547-BD58-615DE730E8DF}" dt="2025-06-30T10:12:54.140" v="652" actId="14100"/>
          <ac:cxnSpMkLst>
            <pc:docMk/>
            <pc:sldMk cId="2471686027" sldId="263"/>
            <ac:cxnSpMk id="20" creationId="{5D8AC1C9-3D9A-9D32-B5AE-B0F226FE08BE}"/>
          </ac:cxnSpMkLst>
        </pc:cxnChg>
        <pc:cxnChg chg="add mod">
          <ac:chgData name="Jha, Aryan Ritwajeet" userId="2aad577e-539b-449b-83a6-8d411f484b4d" providerId="ADAL" clId="{F7AE4381-1BAF-4547-BD58-615DE730E8DF}" dt="2025-06-30T10:12:54.140" v="652" actId="14100"/>
          <ac:cxnSpMkLst>
            <pc:docMk/>
            <pc:sldMk cId="2471686027" sldId="263"/>
            <ac:cxnSpMk id="22" creationId="{BA7A99EC-E02A-55B2-1441-C8AA0C85ACF7}"/>
          </ac:cxnSpMkLst>
        </pc:cxnChg>
        <pc:cxnChg chg="add del">
          <ac:chgData name="Jha, Aryan Ritwajeet" userId="2aad577e-539b-449b-83a6-8d411f484b4d" providerId="ADAL" clId="{F7AE4381-1BAF-4547-BD58-615DE730E8DF}" dt="2025-06-30T10:06:26.741" v="609" actId="11529"/>
          <ac:cxnSpMkLst>
            <pc:docMk/>
            <pc:sldMk cId="2471686027" sldId="263"/>
            <ac:cxnSpMk id="24" creationId="{8C4C3E1A-1338-2962-6D81-96FAE718CCB6}"/>
          </ac:cxnSpMkLst>
        </pc:cxnChg>
        <pc:cxnChg chg="add mod">
          <ac:chgData name="Jha, Aryan Ritwajeet" userId="2aad577e-539b-449b-83a6-8d411f484b4d" providerId="ADAL" clId="{F7AE4381-1BAF-4547-BD58-615DE730E8DF}" dt="2025-06-30T10:24:02.122" v="986" actId="1076"/>
          <ac:cxnSpMkLst>
            <pc:docMk/>
            <pc:sldMk cId="2471686027" sldId="263"/>
            <ac:cxnSpMk id="26" creationId="{DA63B61E-A2D3-AE8C-362A-A1CE1871A1BB}"/>
          </ac:cxnSpMkLst>
        </pc:cxnChg>
      </pc:sldChg>
      <pc:sldChg chg="addSp delSp modSp add mod">
        <pc:chgData name="Jha, Aryan Ritwajeet" userId="2aad577e-539b-449b-83a6-8d411f484b4d" providerId="ADAL" clId="{F7AE4381-1BAF-4547-BD58-615DE730E8DF}" dt="2025-06-30T12:29:52.572" v="4481"/>
        <pc:sldMkLst>
          <pc:docMk/>
          <pc:sldMk cId="317564424" sldId="264"/>
        </pc:sldMkLst>
        <pc:spChg chg="mod">
          <ac:chgData name="Jha, Aryan Ritwajeet" userId="2aad577e-539b-449b-83a6-8d411f484b4d" providerId="ADAL" clId="{F7AE4381-1BAF-4547-BD58-615DE730E8DF}" dt="2025-06-30T10:25:12.996" v="1048" actId="14100"/>
          <ac:spMkLst>
            <pc:docMk/>
            <pc:sldMk cId="317564424" sldId="264"/>
            <ac:spMk id="6" creationId="{825077EE-8702-B01D-BDF7-0AC2B3AF205E}"/>
          </ac:spMkLst>
        </pc:spChg>
        <pc:spChg chg="del">
          <ac:chgData name="Jha, Aryan Ritwajeet" userId="2aad577e-539b-449b-83a6-8d411f484b4d" providerId="ADAL" clId="{F7AE4381-1BAF-4547-BD58-615DE730E8DF}" dt="2025-06-30T10:14:21.022" v="726" actId="478"/>
          <ac:spMkLst>
            <pc:docMk/>
            <pc:sldMk cId="317564424" sldId="264"/>
            <ac:spMk id="10" creationId="{4378A9DE-95FB-7407-52CB-22A8B0F3B45B}"/>
          </ac:spMkLst>
        </pc:spChg>
        <pc:spChg chg="mod">
          <ac:chgData name="Jha, Aryan Ritwajeet" userId="2aad577e-539b-449b-83a6-8d411f484b4d" providerId="ADAL" clId="{F7AE4381-1BAF-4547-BD58-615DE730E8DF}" dt="2025-06-30T10:25:42.297" v="1052" actId="20577"/>
          <ac:spMkLst>
            <pc:docMk/>
            <pc:sldMk cId="317564424" sldId="264"/>
            <ac:spMk id="11" creationId="{5F1F58DB-2794-F234-02C0-509C7D1366DE}"/>
          </ac:spMkLst>
        </pc:spChg>
        <pc:spChg chg="mod ord topLvl">
          <ac:chgData name="Jha, Aryan Ritwajeet" userId="2aad577e-539b-449b-83a6-8d411f484b4d" providerId="ADAL" clId="{F7AE4381-1BAF-4547-BD58-615DE730E8DF}" dt="2025-06-30T10:24:43.520" v="1042" actId="14100"/>
          <ac:spMkLst>
            <pc:docMk/>
            <pc:sldMk cId="317564424" sldId="264"/>
            <ac:spMk id="15" creationId="{C042AFEF-FDEC-49C0-8654-FCAA2D462AE4}"/>
          </ac:spMkLst>
        </pc:spChg>
        <pc:spChg chg="mod ord topLvl">
          <ac:chgData name="Jha, Aryan Ritwajeet" userId="2aad577e-539b-449b-83a6-8d411f484b4d" providerId="ADAL" clId="{F7AE4381-1BAF-4547-BD58-615DE730E8DF}" dt="2025-06-30T10:21:56.973" v="835" actId="14100"/>
          <ac:spMkLst>
            <pc:docMk/>
            <pc:sldMk cId="317564424" sldId="264"/>
            <ac:spMk id="16" creationId="{0F46BAE2-5A0D-508D-B712-78381065CD02}"/>
          </ac:spMkLst>
        </pc:spChg>
        <pc:spChg chg="mod ord topLvl">
          <ac:chgData name="Jha, Aryan Ritwajeet" userId="2aad577e-539b-449b-83a6-8d411f484b4d" providerId="ADAL" clId="{F7AE4381-1BAF-4547-BD58-615DE730E8DF}" dt="2025-06-30T10:22:06.918" v="838" actId="1076"/>
          <ac:spMkLst>
            <pc:docMk/>
            <pc:sldMk cId="317564424" sldId="264"/>
            <ac:spMk id="17" creationId="{93B2AFB8-623D-AD9C-9979-34CCA8517D6D}"/>
          </ac:spMkLst>
        </pc:spChg>
        <pc:spChg chg="add mod">
          <ac:chgData name="Jha, Aryan Ritwajeet" userId="2aad577e-539b-449b-83a6-8d411f484b4d" providerId="ADAL" clId="{F7AE4381-1BAF-4547-BD58-615DE730E8DF}" dt="2025-06-30T10:19:21.487" v="799" actId="20577"/>
          <ac:spMkLst>
            <pc:docMk/>
            <pc:sldMk cId="317564424" sldId="264"/>
            <ac:spMk id="27" creationId="{CC6E9469-BBB9-7BC7-7162-75D37C0BFD90}"/>
          </ac:spMkLst>
        </pc:spChg>
        <pc:spChg chg="add mod">
          <ac:chgData name="Jha, Aryan Ritwajeet" userId="2aad577e-539b-449b-83a6-8d411f484b4d" providerId="ADAL" clId="{F7AE4381-1BAF-4547-BD58-615DE730E8DF}" dt="2025-06-30T10:20:18.609" v="816" actId="1076"/>
          <ac:spMkLst>
            <pc:docMk/>
            <pc:sldMk cId="317564424" sldId="264"/>
            <ac:spMk id="28" creationId="{28132A86-F389-92C2-0DAB-CCCEAD5EC467}"/>
          </ac:spMkLst>
        </pc:spChg>
        <pc:spChg chg="add mod">
          <ac:chgData name="Jha, Aryan Ritwajeet" userId="2aad577e-539b-449b-83a6-8d411f484b4d" providerId="ADAL" clId="{F7AE4381-1BAF-4547-BD58-615DE730E8DF}" dt="2025-06-30T10:20:12.800" v="814" actId="1076"/>
          <ac:spMkLst>
            <pc:docMk/>
            <pc:sldMk cId="317564424" sldId="264"/>
            <ac:spMk id="29" creationId="{FDC4DB3E-B65D-BC1E-7EAA-3CBEDBF19810}"/>
          </ac:spMkLst>
        </pc:spChg>
        <pc:spChg chg="add mod">
          <ac:chgData name="Jha, Aryan Ritwajeet" userId="2aad577e-539b-449b-83a6-8d411f484b4d" providerId="ADAL" clId="{F7AE4381-1BAF-4547-BD58-615DE730E8DF}" dt="2025-06-30T10:24:53.274" v="1043" actId="1076"/>
          <ac:spMkLst>
            <pc:docMk/>
            <pc:sldMk cId="317564424" sldId="264"/>
            <ac:spMk id="46" creationId="{1062F76F-C813-7D1D-CA68-BAF89AF54E87}"/>
          </ac:spMkLst>
        </pc:spChg>
        <pc:spChg chg="add mod">
          <ac:chgData name="Jha, Aryan Ritwajeet" userId="2aad577e-539b-449b-83a6-8d411f484b4d" providerId="ADAL" clId="{F7AE4381-1BAF-4547-BD58-615DE730E8DF}" dt="2025-06-30T10:28:39.633" v="1250" actId="207"/>
          <ac:spMkLst>
            <pc:docMk/>
            <pc:sldMk cId="317564424" sldId="264"/>
            <ac:spMk id="52" creationId="{EE8838EB-298D-1334-192D-A905D58E6B49}"/>
          </ac:spMkLst>
        </pc:spChg>
        <pc:spChg chg="add del mod">
          <ac:chgData name="Jha, Aryan Ritwajeet" userId="2aad577e-539b-449b-83a6-8d411f484b4d" providerId="ADAL" clId="{F7AE4381-1BAF-4547-BD58-615DE730E8DF}" dt="2025-06-30T10:29:14.589" v="1253" actId="478"/>
          <ac:spMkLst>
            <pc:docMk/>
            <pc:sldMk cId="317564424" sldId="264"/>
            <ac:spMk id="53" creationId="{88C3F159-D272-9B63-D8A3-344ED688DF09}"/>
          </ac:spMkLst>
        </pc:spChg>
        <pc:spChg chg="add mod">
          <ac:chgData name="Jha, Aryan Ritwajeet" userId="2aad577e-539b-449b-83a6-8d411f484b4d" providerId="ADAL" clId="{F7AE4381-1BAF-4547-BD58-615DE730E8DF}" dt="2025-06-30T10:31:08.932" v="1436" actId="207"/>
          <ac:spMkLst>
            <pc:docMk/>
            <pc:sldMk cId="317564424" sldId="264"/>
            <ac:spMk id="54" creationId="{26F24BA8-8939-4306-A68E-98F904C1EAE3}"/>
          </ac:spMkLst>
        </pc:spChg>
        <pc:spChg chg="add mod">
          <ac:chgData name="Jha, Aryan Ritwajeet" userId="2aad577e-539b-449b-83a6-8d411f484b4d" providerId="ADAL" clId="{F7AE4381-1BAF-4547-BD58-615DE730E8DF}" dt="2025-06-30T12:29:52.572" v="4481"/>
          <ac:spMkLst>
            <pc:docMk/>
            <pc:sldMk cId="317564424" sldId="264"/>
            <ac:spMk id="55" creationId="{338C88E4-F71E-B0F2-FF55-5F3774493D93}"/>
          </ac:spMkLst>
        </pc:spChg>
        <pc:grpChg chg="add del mod">
          <ac:chgData name="Jha, Aryan Ritwajeet" userId="2aad577e-539b-449b-83a6-8d411f484b4d" providerId="ADAL" clId="{F7AE4381-1BAF-4547-BD58-615DE730E8DF}" dt="2025-06-30T10:18:12.398" v="771" actId="165"/>
          <ac:grpSpMkLst>
            <pc:docMk/>
            <pc:sldMk cId="317564424" sldId="264"/>
            <ac:grpSpMk id="18" creationId="{DB2B4EA1-2E32-159A-2770-E5AB65CBD934}"/>
          </ac:grpSpMkLst>
        </pc:grpChg>
        <pc:picChg chg="del">
          <ac:chgData name="Jha, Aryan Ritwajeet" userId="2aad577e-539b-449b-83a6-8d411f484b4d" providerId="ADAL" clId="{F7AE4381-1BAF-4547-BD58-615DE730E8DF}" dt="2025-06-30T10:14:21.022" v="726" actId="478"/>
          <ac:picMkLst>
            <pc:docMk/>
            <pc:sldMk cId="317564424" sldId="264"/>
            <ac:picMk id="3" creationId="{B6204A8A-A896-7538-C71A-F517B46473E0}"/>
          </ac:picMkLst>
        </pc:picChg>
        <pc:picChg chg="add mod">
          <ac:chgData name="Jha, Aryan Ritwajeet" userId="2aad577e-539b-449b-83a6-8d411f484b4d" providerId="ADAL" clId="{F7AE4381-1BAF-4547-BD58-615DE730E8DF}" dt="2025-06-30T10:20:24.654" v="818" actId="1076"/>
          <ac:picMkLst>
            <pc:docMk/>
            <pc:sldMk cId="317564424" sldId="264"/>
            <ac:picMk id="4" creationId="{599C0AC6-CFDE-5FC6-9388-34D4BE732849}"/>
          </ac:picMkLst>
        </pc:picChg>
        <pc:picChg chg="del">
          <ac:chgData name="Jha, Aryan Ritwajeet" userId="2aad577e-539b-449b-83a6-8d411f484b4d" providerId="ADAL" clId="{F7AE4381-1BAF-4547-BD58-615DE730E8DF}" dt="2025-06-30T10:14:22.449" v="727" actId="478"/>
          <ac:picMkLst>
            <pc:docMk/>
            <pc:sldMk cId="317564424" sldId="264"/>
            <ac:picMk id="5" creationId="{BE735CF2-5ABB-A205-69D2-68CB2AE37867}"/>
          </ac:picMkLst>
        </pc:picChg>
        <pc:picChg chg="add mod">
          <ac:chgData name="Jha, Aryan Ritwajeet" userId="2aad577e-539b-449b-83a6-8d411f484b4d" providerId="ADAL" clId="{F7AE4381-1BAF-4547-BD58-615DE730E8DF}" dt="2025-06-30T10:18:49.014" v="786" actId="1076"/>
          <ac:picMkLst>
            <pc:docMk/>
            <pc:sldMk cId="317564424" sldId="264"/>
            <ac:picMk id="8" creationId="{9BF93A47-6D0B-E75A-9212-1EB8047283D5}"/>
          </ac:picMkLst>
        </pc:picChg>
        <pc:picChg chg="mod topLvl">
          <ac:chgData name="Jha, Aryan Ritwajeet" userId="2aad577e-539b-449b-83a6-8d411f484b4d" providerId="ADAL" clId="{F7AE4381-1BAF-4547-BD58-615DE730E8DF}" dt="2025-06-30T10:18:51.825" v="787" actId="1076"/>
          <ac:picMkLst>
            <pc:docMk/>
            <pc:sldMk cId="317564424" sldId="264"/>
            <ac:picMk id="9" creationId="{C73E3DC9-BA3E-461C-A732-28AC7441027F}"/>
          </ac:picMkLst>
        </pc:picChg>
        <pc:picChg chg="add mod">
          <ac:chgData name="Jha, Aryan Ritwajeet" userId="2aad577e-539b-449b-83a6-8d411f484b4d" providerId="ADAL" clId="{F7AE4381-1BAF-4547-BD58-615DE730E8DF}" dt="2025-06-30T10:20:00.594" v="811" actId="1076"/>
          <ac:picMkLst>
            <pc:docMk/>
            <pc:sldMk cId="317564424" sldId="264"/>
            <ac:picMk id="13" creationId="{8617FF15-4247-1FBC-5A53-691685C3EC9C}"/>
          </ac:picMkLst>
        </pc:picChg>
        <pc:cxnChg chg="mod ord">
          <ac:chgData name="Jha, Aryan Ritwajeet" userId="2aad577e-539b-449b-83a6-8d411f484b4d" providerId="ADAL" clId="{F7AE4381-1BAF-4547-BD58-615DE730E8DF}" dt="2025-06-30T10:24:55.739" v="1044" actId="1076"/>
          <ac:cxnSpMkLst>
            <pc:docMk/>
            <pc:sldMk cId="317564424" sldId="264"/>
            <ac:cxnSpMk id="20" creationId="{B595A701-C8FA-0DEA-494B-A1A8B76D5570}"/>
          </ac:cxnSpMkLst>
        </pc:cxnChg>
        <pc:cxnChg chg="mod ord">
          <ac:chgData name="Jha, Aryan Ritwajeet" userId="2aad577e-539b-449b-83a6-8d411f484b4d" providerId="ADAL" clId="{F7AE4381-1BAF-4547-BD58-615DE730E8DF}" dt="2025-06-30T10:24:55.739" v="1044" actId="1076"/>
          <ac:cxnSpMkLst>
            <pc:docMk/>
            <pc:sldMk cId="317564424" sldId="264"/>
            <ac:cxnSpMk id="22" creationId="{A8E107E8-DB4F-109B-602D-C4C168C5F228}"/>
          </ac:cxnSpMkLst>
        </pc:cxnChg>
        <pc:cxnChg chg="mod ord">
          <ac:chgData name="Jha, Aryan Ritwajeet" userId="2aad577e-539b-449b-83a6-8d411f484b4d" providerId="ADAL" clId="{F7AE4381-1BAF-4547-BD58-615DE730E8DF}" dt="2025-06-30T10:24:53.274" v="1043" actId="1076"/>
          <ac:cxnSpMkLst>
            <pc:docMk/>
            <pc:sldMk cId="317564424" sldId="264"/>
            <ac:cxnSpMk id="26" creationId="{0C3EAC65-B766-5B39-6E9A-5EBFA2536D56}"/>
          </ac:cxnSpMkLst>
        </pc:cxnChg>
      </pc:sldChg>
      <pc:sldChg chg="addSp delSp modSp add mod ord">
        <pc:chgData name="Jha, Aryan Ritwajeet" userId="2aad577e-539b-449b-83a6-8d411f484b4d" providerId="ADAL" clId="{F7AE4381-1BAF-4547-BD58-615DE730E8DF}" dt="2025-06-30T12:29:54.194" v="4482"/>
        <pc:sldMkLst>
          <pc:docMk/>
          <pc:sldMk cId="1154255960" sldId="265"/>
        </pc:sldMkLst>
        <pc:spChg chg="mod">
          <ac:chgData name="Jha, Aryan Ritwajeet" userId="2aad577e-539b-449b-83a6-8d411f484b4d" providerId="ADAL" clId="{F7AE4381-1BAF-4547-BD58-615DE730E8DF}" dt="2025-06-30T10:33:42.689" v="1458" actId="20577"/>
          <ac:spMkLst>
            <pc:docMk/>
            <pc:sldMk cId="1154255960" sldId="265"/>
            <ac:spMk id="6" creationId="{1397F3EA-661F-0153-E08C-0921F18687F0}"/>
          </ac:spMkLst>
        </pc:spChg>
        <pc:spChg chg="del mod">
          <ac:chgData name="Jha, Aryan Ritwajeet" userId="2aad577e-539b-449b-83a6-8d411f484b4d" providerId="ADAL" clId="{F7AE4381-1BAF-4547-BD58-615DE730E8DF}" dt="2025-06-30T11:12:07.590" v="2199" actId="478"/>
          <ac:spMkLst>
            <pc:docMk/>
            <pc:sldMk cId="1154255960" sldId="265"/>
            <ac:spMk id="11" creationId="{5DDFB71E-AFFD-6CBB-3BDF-D13D38B181D9}"/>
          </ac:spMkLst>
        </pc:spChg>
        <pc:spChg chg="mod">
          <ac:chgData name="Jha, Aryan Ritwajeet" userId="2aad577e-539b-449b-83a6-8d411f484b4d" providerId="ADAL" clId="{F7AE4381-1BAF-4547-BD58-615DE730E8DF}" dt="2025-06-30T11:10:00.072" v="2140" actId="14100"/>
          <ac:spMkLst>
            <pc:docMk/>
            <pc:sldMk cId="1154255960" sldId="265"/>
            <ac:spMk id="15" creationId="{161BB36C-28F2-EBD5-4BB9-0EE88307B4C5}"/>
          </ac:spMkLst>
        </pc:spChg>
        <pc:spChg chg="del mod">
          <ac:chgData name="Jha, Aryan Ritwajeet" userId="2aad577e-539b-449b-83a6-8d411f484b4d" providerId="ADAL" clId="{F7AE4381-1BAF-4547-BD58-615DE730E8DF}" dt="2025-06-30T11:12:07.590" v="2199" actId="478"/>
          <ac:spMkLst>
            <pc:docMk/>
            <pc:sldMk cId="1154255960" sldId="265"/>
            <ac:spMk id="16" creationId="{09194313-94AA-58EF-EE6D-5981080DBED1}"/>
          </ac:spMkLst>
        </pc:spChg>
        <pc:spChg chg="del mod">
          <ac:chgData name="Jha, Aryan Ritwajeet" userId="2aad577e-539b-449b-83a6-8d411f484b4d" providerId="ADAL" clId="{F7AE4381-1BAF-4547-BD58-615DE730E8DF}" dt="2025-06-30T11:12:09.768" v="2201" actId="478"/>
          <ac:spMkLst>
            <pc:docMk/>
            <pc:sldMk cId="1154255960" sldId="265"/>
            <ac:spMk id="17" creationId="{662ED42B-C4F2-FE4A-5EE7-9B00ABD83CDA}"/>
          </ac:spMkLst>
        </pc:spChg>
        <pc:spChg chg="add mod">
          <ac:chgData name="Jha, Aryan Ritwajeet" userId="2aad577e-539b-449b-83a6-8d411f484b4d" providerId="ADAL" clId="{F7AE4381-1BAF-4547-BD58-615DE730E8DF}" dt="2025-06-30T11:10:08.837" v="2143" actId="14100"/>
          <ac:spMkLst>
            <pc:docMk/>
            <pc:sldMk cId="1154255960" sldId="265"/>
            <ac:spMk id="21" creationId="{164E54C8-2BC0-495B-7608-C00FC21B9FF1}"/>
          </ac:spMkLst>
        </pc:spChg>
        <pc:spChg chg="add mod">
          <ac:chgData name="Jha, Aryan Ritwajeet" userId="2aad577e-539b-449b-83a6-8d411f484b4d" providerId="ADAL" clId="{F7AE4381-1BAF-4547-BD58-615DE730E8DF}" dt="2025-06-30T11:10:17.139" v="2146" actId="14100"/>
          <ac:spMkLst>
            <pc:docMk/>
            <pc:sldMk cId="1154255960" sldId="265"/>
            <ac:spMk id="23" creationId="{549731F4-614D-6120-5DE0-93D135ACDD50}"/>
          </ac:spMkLst>
        </pc:spChg>
        <pc:spChg chg="add mod">
          <ac:chgData name="Jha, Aryan Ritwajeet" userId="2aad577e-539b-449b-83a6-8d411f484b4d" providerId="ADAL" clId="{F7AE4381-1BAF-4547-BD58-615DE730E8DF}" dt="2025-06-30T11:15:59.671" v="2400" actId="207"/>
          <ac:spMkLst>
            <pc:docMk/>
            <pc:sldMk cId="1154255960" sldId="265"/>
            <ac:spMk id="41" creationId="{C359012B-DC7D-3745-3F4E-133F611A5CD9}"/>
          </ac:spMkLst>
        </pc:spChg>
        <pc:spChg chg="add mod ord">
          <ac:chgData name="Jha, Aryan Ritwajeet" userId="2aad577e-539b-449b-83a6-8d411f484b4d" providerId="ADAL" clId="{F7AE4381-1BAF-4547-BD58-615DE730E8DF}" dt="2025-06-30T11:23:21.006" v="2857" actId="166"/>
          <ac:spMkLst>
            <pc:docMk/>
            <pc:sldMk cId="1154255960" sldId="265"/>
            <ac:spMk id="43" creationId="{57A93D80-8A88-CE8D-757F-B08170B6597A}"/>
          </ac:spMkLst>
        </pc:spChg>
        <pc:spChg chg="add mod">
          <ac:chgData name="Jha, Aryan Ritwajeet" userId="2aad577e-539b-449b-83a6-8d411f484b4d" providerId="ADAL" clId="{F7AE4381-1BAF-4547-BD58-615DE730E8DF}" dt="2025-06-30T11:15:59.671" v="2400" actId="207"/>
          <ac:spMkLst>
            <pc:docMk/>
            <pc:sldMk cId="1154255960" sldId="265"/>
            <ac:spMk id="44" creationId="{1A75993F-4538-09E2-9008-3EADADE439A9}"/>
          </ac:spMkLst>
        </pc:spChg>
        <pc:spChg chg="add mod">
          <ac:chgData name="Jha, Aryan Ritwajeet" userId="2aad577e-539b-449b-83a6-8d411f484b4d" providerId="ADAL" clId="{F7AE4381-1BAF-4547-BD58-615DE730E8DF}" dt="2025-06-30T11:15:59.671" v="2400" actId="207"/>
          <ac:spMkLst>
            <pc:docMk/>
            <pc:sldMk cId="1154255960" sldId="265"/>
            <ac:spMk id="45" creationId="{6E946B77-F17B-5EBB-AFC0-DCE97D2F7BD9}"/>
          </ac:spMkLst>
        </pc:spChg>
        <pc:spChg chg="del">
          <ac:chgData name="Jha, Aryan Ritwajeet" userId="2aad577e-539b-449b-83a6-8d411f484b4d" providerId="ADAL" clId="{F7AE4381-1BAF-4547-BD58-615DE730E8DF}" dt="2025-06-30T11:10:21.410" v="2147" actId="478"/>
          <ac:spMkLst>
            <pc:docMk/>
            <pc:sldMk cId="1154255960" sldId="265"/>
            <ac:spMk id="46" creationId="{E5F33433-5756-BB3B-58B2-7D0B1C4F52C9}"/>
          </ac:spMkLst>
        </pc:spChg>
        <pc:spChg chg="mod">
          <ac:chgData name="Jha, Aryan Ritwajeet" userId="2aad577e-539b-449b-83a6-8d411f484b4d" providerId="ADAL" clId="{F7AE4381-1BAF-4547-BD58-615DE730E8DF}" dt="2025-06-30T11:14:31.261" v="2387" actId="20577"/>
          <ac:spMkLst>
            <pc:docMk/>
            <pc:sldMk cId="1154255960" sldId="265"/>
            <ac:spMk id="52" creationId="{AC4F03BF-0BE6-8292-B78E-A55FC92204F2}"/>
          </ac:spMkLst>
        </pc:spChg>
        <pc:spChg chg="mod">
          <ac:chgData name="Jha, Aryan Ritwajeet" userId="2aad577e-539b-449b-83a6-8d411f484b4d" providerId="ADAL" clId="{F7AE4381-1BAF-4547-BD58-615DE730E8DF}" dt="2025-06-30T11:13:43.164" v="2314" actId="20577"/>
          <ac:spMkLst>
            <pc:docMk/>
            <pc:sldMk cId="1154255960" sldId="265"/>
            <ac:spMk id="54" creationId="{770CCB8E-B028-A3B2-69B9-04536CDFCF41}"/>
          </ac:spMkLst>
        </pc:spChg>
        <pc:spChg chg="add mod">
          <ac:chgData name="Jha, Aryan Ritwajeet" userId="2aad577e-539b-449b-83a6-8d411f484b4d" providerId="ADAL" clId="{F7AE4381-1BAF-4547-BD58-615DE730E8DF}" dt="2025-06-30T11:23:24.809" v="2858" actId="1076"/>
          <ac:spMkLst>
            <pc:docMk/>
            <pc:sldMk cId="1154255960" sldId="265"/>
            <ac:spMk id="60" creationId="{79045D79-F4F9-CCDC-B195-253161C8012A}"/>
          </ac:spMkLst>
        </pc:spChg>
        <pc:spChg chg="add mod">
          <ac:chgData name="Jha, Aryan Ritwajeet" userId="2aad577e-539b-449b-83a6-8d411f484b4d" providerId="ADAL" clId="{F7AE4381-1BAF-4547-BD58-615DE730E8DF}" dt="2025-06-30T11:22:03.492" v="2840" actId="207"/>
          <ac:spMkLst>
            <pc:docMk/>
            <pc:sldMk cId="1154255960" sldId="265"/>
            <ac:spMk id="61" creationId="{810B5E88-1DA2-9D61-3DE2-39D9CB0F5935}"/>
          </ac:spMkLst>
        </pc:spChg>
        <pc:spChg chg="add mod">
          <ac:chgData name="Jha, Aryan Ritwajeet" userId="2aad577e-539b-449b-83a6-8d411f484b4d" providerId="ADAL" clId="{F7AE4381-1BAF-4547-BD58-615DE730E8DF}" dt="2025-06-30T11:22:03.492" v="2840" actId="207"/>
          <ac:spMkLst>
            <pc:docMk/>
            <pc:sldMk cId="1154255960" sldId="265"/>
            <ac:spMk id="62" creationId="{FEBD6AC4-6217-842B-F9E5-EC25E6380936}"/>
          </ac:spMkLst>
        </pc:spChg>
        <pc:spChg chg="add mod">
          <ac:chgData name="Jha, Aryan Ritwajeet" userId="2aad577e-539b-449b-83a6-8d411f484b4d" providerId="ADAL" clId="{F7AE4381-1BAF-4547-BD58-615DE730E8DF}" dt="2025-06-30T11:22:03.492" v="2840" actId="207"/>
          <ac:spMkLst>
            <pc:docMk/>
            <pc:sldMk cId="1154255960" sldId="265"/>
            <ac:spMk id="63" creationId="{BFA3C05E-7CF1-708A-5DD7-E1A1BB87674A}"/>
          </ac:spMkLst>
        </pc:spChg>
        <pc:spChg chg="add mod">
          <ac:chgData name="Jha, Aryan Ritwajeet" userId="2aad577e-539b-449b-83a6-8d411f484b4d" providerId="ADAL" clId="{F7AE4381-1BAF-4547-BD58-615DE730E8DF}" dt="2025-06-30T12:29:54.194" v="4482"/>
          <ac:spMkLst>
            <pc:docMk/>
            <pc:sldMk cId="1154255960" sldId="265"/>
            <ac:spMk id="76" creationId="{22BB36BD-5314-7263-59BC-6D9B665B419C}"/>
          </ac:spMkLst>
        </pc:spChg>
        <pc:grpChg chg="add mod">
          <ac:chgData name="Jha, Aryan Ritwajeet" userId="2aad577e-539b-449b-83a6-8d411f484b4d" providerId="ADAL" clId="{F7AE4381-1BAF-4547-BD58-615DE730E8DF}" dt="2025-06-30T11:07:14.801" v="2053" actId="14100"/>
          <ac:grpSpMkLst>
            <pc:docMk/>
            <pc:sldMk cId="1154255960" sldId="265"/>
            <ac:grpSpMk id="5" creationId="{6027A8F5-7910-E213-BE88-2E0DCCF01F90}"/>
          </ac:grpSpMkLst>
        </pc:grpChg>
        <pc:grpChg chg="add mod">
          <ac:chgData name="Jha, Aryan Ritwajeet" userId="2aad577e-539b-449b-83a6-8d411f484b4d" providerId="ADAL" clId="{F7AE4381-1BAF-4547-BD58-615DE730E8DF}" dt="2025-06-30T11:07:14.801" v="2053" actId="14100"/>
          <ac:grpSpMkLst>
            <pc:docMk/>
            <pc:sldMk cId="1154255960" sldId="265"/>
            <ac:grpSpMk id="7" creationId="{523AF6BD-FE98-761F-3E70-4F2E2A1AD18E}"/>
          </ac:grpSpMkLst>
        </pc:grpChg>
        <pc:picChg chg="add mod">
          <ac:chgData name="Jha, Aryan Ritwajeet" userId="2aad577e-539b-449b-83a6-8d411f484b4d" providerId="ADAL" clId="{F7AE4381-1BAF-4547-BD58-615DE730E8DF}" dt="2025-06-30T11:05:48.097" v="2041" actId="164"/>
          <ac:picMkLst>
            <pc:docMk/>
            <pc:sldMk cId="1154255960" sldId="265"/>
            <ac:picMk id="3" creationId="{4F31A359-6E24-17E4-E488-4E0CCC0ADED2}"/>
          </ac:picMkLst>
        </pc:picChg>
        <pc:picChg chg="del mod">
          <ac:chgData name="Jha, Aryan Ritwajeet" userId="2aad577e-539b-449b-83a6-8d411f484b4d" providerId="ADAL" clId="{F7AE4381-1BAF-4547-BD58-615DE730E8DF}" dt="2025-06-30T11:06:22.823" v="2043" actId="478"/>
          <ac:picMkLst>
            <pc:docMk/>
            <pc:sldMk cId="1154255960" sldId="265"/>
            <ac:picMk id="4" creationId="{94F64180-D0FA-0CAB-E050-2500C8529C80}"/>
          </ac:picMkLst>
        </pc:picChg>
        <pc:picChg chg="mod">
          <ac:chgData name="Jha, Aryan Ritwajeet" userId="2aad577e-539b-449b-83a6-8d411f484b4d" providerId="ADAL" clId="{F7AE4381-1BAF-4547-BD58-615DE730E8DF}" dt="2025-06-30T11:06:52.826" v="2048" actId="14100"/>
          <ac:picMkLst>
            <pc:docMk/>
            <pc:sldMk cId="1154255960" sldId="265"/>
            <ac:picMk id="8" creationId="{1C194A8F-8FF3-452E-C48C-EE3AE6BC24BA}"/>
          </ac:picMkLst>
        </pc:picChg>
        <pc:picChg chg="mod">
          <ac:chgData name="Jha, Aryan Ritwajeet" userId="2aad577e-539b-449b-83a6-8d411f484b4d" providerId="ADAL" clId="{F7AE4381-1BAF-4547-BD58-615DE730E8DF}" dt="2025-06-30T11:06:52.826" v="2048" actId="14100"/>
          <ac:picMkLst>
            <pc:docMk/>
            <pc:sldMk cId="1154255960" sldId="265"/>
            <ac:picMk id="9" creationId="{92FF79EF-A6EF-4DBC-2DB4-8327BD368589}"/>
          </ac:picMkLst>
        </pc:picChg>
        <pc:picChg chg="mod">
          <ac:chgData name="Jha, Aryan Ritwajeet" userId="2aad577e-539b-449b-83a6-8d411f484b4d" providerId="ADAL" clId="{F7AE4381-1BAF-4547-BD58-615DE730E8DF}" dt="2025-06-30T11:06:43.212" v="2046" actId="14826"/>
          <ac:picMkLst>
            <pc:docMk/>
            <pc:sldMk cId="1154255960" sldId="265"/>
            <ac:picMk id="10" creationId="{73250B97-9151-CB89-CB3D-CC67D266C23C}"/>
          </ac:picMkLst>
        </pc:picChg>
        <pc:picChg chg="mod">
          <ac:chgData name="Jha, Aryan Ritwajeet" userId="2aad577e-539b-449b-83a6-8d411f484b4d" providerId="ADAL" clId="{F7AE4381-1BAF-4547-BD58-615DE730E8DF}" dt="2025-06-30T11:06:25.456" v="2044"/>
          <ac:picMkLst>
            <pc:docMk/>
            <pc:sldMk cId="1154255960" sldId="265"/>
            <ac:picMk id="12" creationId="{C11D0F66-B6F2-9EDE-D1AC-CD7BA93B2889}"/>
          </ac:picMkLst>
        </pc:picChg>
        <pc:picChg chg="mod">
          <ac:chgData name="Jha, Aryan Ritwajeet" userId="2aad577e-539b-449b-83a6-8d411f484b4d" providerId="ADAL" clId="{F7AE4381-1BAF-4547-BD58-615DE730E8DF}" dt="2025-06-30T11:05:48.097" v="2041" actId="164"/>
          <ac:picMkLst>
            <pc:docMk/>
            <pc:sldMk cId="1154255960" sldId="265"/>
            <ac:picMk id="13" creationId="{74B5CD2A-551A-2BD4-134F-01DC8082ED87}"/>
          </ac:picMkLst>
        </pc:picChg>
        <pc:cxnChg chg="del mod">
          <ac:chgData name="Jha, Aryan Ritwajeet" userId="2aad577e-539b-449b-83a6-8d411f484b4d" providerId="ADAL" clId="{F7AE4381-1BAF-4547-BD58-615DE730E8DF}" dt="2025-06-30T11:12:08.461" v="2200" actId="478"/>
          <ac:cxnSpMkLst>
            <pc:docMk/>
            <pc:sldMk cId="1154255960" sldId="265"/>
            <ac:cxnSpMk id="20" creationId="{8D1E5B07-5233-90E0-2F68-AB4256E62067}"/>
          </ac:cxnSpMkLst>
        </pc:cxnChg>
        <pc:cxnChg chg="del mod">
          <ac:chgData name="Jha, Aryan Ritwajeet" userId="2aad577e-539b-449b-83a6-8d411f484b4d" providerId="ADAL" clId="{F7AE4381-1BAF-4547-BD58-615DE730E8DF}" dt="2025-06-30T11:12:07.590" v="2199" actId="478"/>
          <ac:cxnSpMkLst>
            <pc:docMk/>
            <pc:sldMk cId="1154255960" sldId="265"/>
            <ac:cxnSpMk id="22" creationId="{11DD1980-D86D-DFE2-2410-C026657EDBF4}"/>
          </ac:cxnSpMkLst>
        </pc:cxnChg>
        <pc:cxnChg chg="add mod">
          <ac:chgData name="Jha, Aryan Ritwajeet" userId="2aad577e-539b-449b-83a6-8d411f484b4d" providerId="ADAL" clId="{F7AE4381-1BAF-4547-BD58-615DE730E8DF}" dt="2025-06-30T11:10:56.894" v="2158" actId="1076"/>
          <ac:cxnSpMkLst>
            <pc:docMk/>
            <pc:sldMk cId="1154255960" sldId="265"/>
            <ac:cxnSpMk id="25" creationId="{415ADBFA-BFE3-E5C0-C519-284EE268804E}"/>
          </ac:cxnSpMkLst>
        </pc:cxnChg>
        <pc:cxnChg chg="mod">
          <ac:chgData name="Jha, Aryan Ritwajeet" userId="2aad577e-539b-449b-83a6-8d411f484b4d" providerId="ADAL" clId="{F7AE4381-1BAF-4547-BD58-615DE730E8DF}" dt="2025-06-30T11:10:56.894" v="2158" actId="1076"/>
          <ac:cxnSpMkLst>
            <pc:docMk/>
            <pc:sldMk cId="1154255960" sldId="265"/>
            <ac:cxnSpMk id="26" creationId="{E86827B7-4A77-DFA6-828F-123070EA0677}"/>
          </ac:cxnSpMkLst>
        </pc:cxnChg>
        <pc:cxnChg chg="add mod">
          <ac:chgData name="Jha, Aryan Ritwajeet" userId="2aad577e-539b-449b-83a6-8d411f484b4d" providerId="ADAL" clId="{F7AE4381-1BAF-4547-BD58-615DE730E8DF}" dt="2025-06-30T11:10:56.894" v="2158" actId="1076"/>
          <ac:cxnSpMkLst>
            <pc:docMk/>
            <pc:sldMk cId="1154255960" sldId="265"/>
            <ac:cxnSpMk id="33" creationId="{C83234E5-0856-9455-64D4-5531120DACFD}"/>
          </ac:cxnSpMkLst>
        </pc:cxnChg>
        <pc:cxnChg chg="add mod">
          <ac:chgData name="Jha, Aryan Ritwajeet" userId="2aad577e-539b-449b-83a6-8d411f484b4d" providerId="ADAL" clId="{F7AE4381-1BAF-4547-BD58-615DE730E8DF}" dt="2025-06-30T11:17:37.801" v="2580" actId="208"/>
          <ac:cxnSpMkLst>
            <pc:docMk/>
            <pc:sldMk cId="1154255960" sldId="265"/>
            <ac:cxnSpMk id="42" creationId="{C70D29D9-031A-B209-1FEE-D684352EDB4C}"/>
          </ac:cxnSpMkLst>
        </pc:cxnChg>
        <pc:cxnChg chg="add mod">
          <ac:chgData name="Jha, Aryan Ritwajeet" userId="2aad577e-539b-449b-83a6-8d411f484b4d" providerId="ADAL" clId="{F7AE4381-1BAF-4547-BD58-615DE730E8DF}" dt="2025-06-30T11:17:37.801" v="2580" actId="208"/>
          <ac:cxnSpMkLst>
            <pc:docMk/>
            <pc:sldMk cId="1154255960" sldId="265"/>
            <ac:cxnSpMk id="47" creationId="{E74A6FD8-BE00-84E6-DF7B-54540E40C98E}"/>
          </ac:cxnSpMkLst>
        </pc:cxnChg>
        <pc:cxnChg chg="add mod">
          <ac:chgData name="Jha, Aryan Ritwajeet" userId="2aad577e-539b-449b-83a6-8d411f484b4d" providerId="ADAL" clId="{F7AE4381-1BAF-4547-BD58-615DE730E8DF}" dt="2025-06-30T11:17:37.801" v="2580" actId="208"/>
          <ac:cxnSpMkLst>
            <pc:docMk/>
            <pc:sldMk cId="1154255960" sldId="265"/>
            <ac:cxnSpMk id="48" creationId="{FD78F9EF-33DC-1A02-1BD9-67E2DA42BAD5}"/>
          </ac:cxnSpMkLst>
        </pc:cxnChg>
        <pc:cxnChg chg="add del mod">
          <ac:chgData name="Jha, Aryan Ritwajeet" userId="2aad577e-539b-449b-83a6-8d411f484b4d" providerId="ADAL" clId="{F7AE4381-1BAF-4547-BD58-615DE730E8DF}" dt="2025-06-30T11:22:15.716" v="2842" actId="11529"/>
          <ac:cxnSpMkLst>
            <pc:docMk/>
            <pc:sldMk cId="1154255960" sldId="265"/>
            <ac:cxnSpMk id="65" creationId="{868B58DB-548C-31F0-0D2C-341DE83F2327}"/>
          </ac:cxnSpMkLst>
        </pc:cxnChg>
        <pc:cxnChg chg="add mod ord">
          <ac:chgData name="Jha, Aryan Ritwajeet" userId="2aad577e-539b-449b-83a6-8d411f484b4d" providerId="ADAL" clId="{F7AE4381-1BAF-4547-BD58-615DE730E8DF}" dt="2025-06-30T11:23:24.809" v="2858" actId="1076"/>
          <ac:cxnSpMkLst>
            <pc:docMk/>
            <pc:sldMk cId="1154255960" sldId="265"/>
            <ac:cxnSpMk id="66" creationId="{F7907D00-1F96-8952-CCAE-B8998FE2097E}"/>
          </ac:cxnSpMkLst>
        </pc:cxnChg>
        <pc:cxnChg chg="add mod">
          <ac:chgData name="Jha, Aryan Ritwajeet" userId="2aad577e-539b-449b-83a6-8d411f484b4d" providerId="ADAL" clId="{F7AE4381-1BAF-4547-BD58-615DE730E8DF}" dt="2025-06-30T11:23:24.809" v="2858" actId="1076"/>
          <ac:cxnSpMkLst>
            <pc:docMk/>
            <pc:sldMk cId="1154255960" sldId="265"/>
            <ac:cxnSpMk id="69" creationId="{7B57B361-D205-4F04-ADA1-95B85BF0D317}"/>
          </ac:cxnSpMkLst>
        </pc:cxnChg>
        <pc:cxnChg chg="add mod">
          <ac:chgData name="Jha, Aryan Ritwajeet" userId="2aad577e-539b-449b-83a6-8d411f484b4d" providerId="ADAL" clId="{F7AE4381-1BAF-4547-BD58-615DE730E8DF}" dt="2025-06-30T11:23:24.809" v="2858" actId="1076"/>
          <ac:cxnSpMkLst>
            <pc:docMk/>
            <pc:sldMk cId="1154255960" sldId="265"/>
            <ac:cxnSpMk id="72" creationId="{6056E519-AD32-8FBC-AE1F-9AB3F763B042}"/>
          </ac:cxnSpMkLst>
        </pc:cxnChg>
      </pc:sldChg>
      <pc:sldChg chg="addSp delSp modSp add mod">
        <pc:chgData name="Jha, Aryan Ritwajeet" userId="2aad577e-539b-449b-83a6-8d411f484b4d" providerId="ADAL" clId="{F7AE4381-1BAF-4547-BD58-615DE730E8DF}" dt="2025-06-30T12:29:55.417" v="4483"/>
        <pc:sldMkLst>
          <pc:docMk/>
          <pc:sldMk cId="1894683744" sldId="266"/>
        </pc:sldMkLst>
        <pc:spChg chg="add mod">
          <ac:chgData name="Jha, Aryan Ritwajeet" userId="2aad577e-539b-449b-83a6-8d411f484b4d" providerId="ADAL" clId="{F7AE4381-1BAF-4547-BD58-615DE730E8DF}" dt="2025-06-30T11:05:19.699" v="2037" actId="1076"/>
          <ac:spMkLst>
            <pc:docMk/>
            <pc:sldMk cId="1894683744" sldId="266"/>
            <ac:spMk id="2" creationId="{E9FECDE9-111A-441D-92AC-43C71BBD36D8}"/>
          </ac:spMkLst>
        </pc:spChg>
        <pc:spChg chg="mod">
          <ac:chgData name="Jha, Aryan Ritwajeet" userId="2aad577e-539b-449b-83a6-8d411f484b4d" providerId="ADAL" clId="{F7AE4381-1BAF-4547-BD58-615DE730E8DF}" dt="2025-06-30T11:01:37.276" v="1948" actId="403"/>
          <ac:spMkLst>
            <pc:docMk/>
            <pc:sldMk cId="1894683744" sldId="266"/>
            <ac:spMk id="6" creationId="{5C8794C8-6FCA-F204-C56D-61BD19C1C882}"/>
          </ac:spMkLst>
        </pc:spChg>
        <pc:spChg chg="del">
          <ac:chgData name="Jha, Aryan Ritwajeet" userId="2aad577e-539b-449b-83a6-8d411f484b4d" providerId="ADAL" clId="{F7AE4381-1BAF-4547-BD58-615DE730E8DF}" dt="2025-06-30T10:51:51.594" v="1568" actId="478"/>
          <ac:spMkLst>
            <pc:docMk/>
            <pc:sldMk cId="1894683744" sldId="266"/>
            <ac:spMk id="10" creationId="{84DCA464-30AB-38E7-DD66-EFE2295D3024}"/>
          </ac:spMkLst>
        </pc:spChg>
        <pc:spChg chg="del mod">
          <ac:chgData name="Jha, Aryan Ritwajeet" userId="2aad577e-539b-449b-83a6-8d411f484b4d" providerId="ADAL" clId="{F7AE4381-1BAF-4547-BD58-615DE730E8DF}" dt="2025-06-30T10:58:22.179" v="1823" actId="478"/>
          <ac:spMkLst>
            <pc:docMk/>
            <pc:sldMk cId="1894683744" sldId="266"/>
            <ac:spMk id="11" creationId="{8328DFCC-0578-FB4D-3CBC-B867D41A1DC3}"/>
          </ac:spMkLst>
        </pc:spChg>
        <pc:spChg chg="del topLvl">
          <ac:chgData name="Jha, Aryan Ritwajeet" userId="2aad577e-539b-449b-83a6-8d411f484b4d" providerId="ADAL" clId="{F7AE4381-1BAF-4547-BD58-615DE730E8DF}" dt="2025-06-30T11:04:07.656" v="1977" actId="478"/>
          <ac:spMkLst>
            <pc:docMk/>
            <pc:sldMk cId="1894683744" sldId="266"/>
            <ac:spMk id="15" creationId="{AF01CAFC-A72F-6451-1CEA-1379517E0BC7}"/>
          </ac:spMkLst>
        </pc:spChg>
        <pc:spChg chg="del mod">
          <ac:chgData name="Jha, Aryan Ritwajeet" userId="2aad577e-539b-449b-83a6-8d411f484b4d" providerId="ADAL" clId="{F7AE4381-1BAF-4547-BD58-615DE730E8DF}" dt="2025-06-30T11:04:06.382" v="1976" actId="478"/>
          <ac:spMkLst>
            <pc:docMk/>
            <pc:sldMk cId="1894683744" sldId="266"/>
            <ac:spMk id="16" creationId="{25D91E67-F735-FDEB-BA0F-106DBECA118E}"/>
          </ac:spMkLst>
        </pc:spChg>
        <pc:spChg chg="del">
          <ac:chgData name="Jha, Aryan Ritwajeet" userId="2aad577e-539b-449b-83a6-8d411f484b4d" providerId="ADAL" clId="{F7AE4381-1BAF-4547-BD58-615DE730E8DF}" dt="2025-06-30T11:04:04.937" v="1975" actId="478"/>
          <ac:spMkLst>
            <pc:docMk/>
            <pc:sldMk cId="1894683744" sldId="266"/>
            <ac:spMk id="17" creationId="{31DE4063-7369-F4B7-9664-4C66C3A3D725}"/>
          </ac:spMkLst>
        </pc:spChg>
        <pc:spChg chg="add mod">
          <ac:chgData name="Jha, Aryan Ritwajeet" userId="2aad577e-539b-449b-83a6-8d411f484b4d" providerId="ADAL" clId="{F7AE4381-1BAF-4547-BD58-615DE730E8DF}" dt="2025-06-30T11:03:35.035" v="1966" actId="1076"/>
          <ac:spMkLst>
            <pc:docMk/>
            <pc:sldMk cId="1894683744" sldId="266"/>
            <ac:spMk id="25" creationId="{CC1622D0-C3B0-ECE8-7C14-FB2411BFB340}"/>
          </ac:spMkLst>
        </pc:spChg>
        <pc:spChg chg="add mod">
          <ac:chgData name="Jha, Aryan Ritwajeet" userId="2aad577e-539b-449b-83a6-8d411f484b4d" providerId="ADAL" clId="{F7AE4381-1BAF-4547-BD58-615DE730E8DF}" dt="2025-06-30T11:05:30.133" v="2038" actId="1076"/>
          <ac:spMkLst>
            <pc:docMk/>
            <pc:sldMk cId="1894683744" sldId="266"/>
            <ac:spMk id="27" creationId="{611F0BEA-6D90-5719-698C-456D6ECC09F7}"/>
          </ac:spMkLst>
        </pc:spChg>
        <pc:spChg chg="add mod">
          <ac:chgData name="Jha, Aryan Ritwajeet" userId="2aad577e-539b-449b-83a6-8d411f484b4d" providerId="ADAL" clId="{F7AE4381-1BAF-4547-BD58-615DE730E8DF}" dt="2025-06-30T12:29:55.417" v="4483"/>
          <ac:spMkLst>
            <pc:docMk/>
            <pc:sldMk cId="1894683744" sldId="266"/>
            <ac:spMk id="28" creationId="{C6FB2A75-F212-AD0C-1B7D-E236A0FB8535}"/>
          </ac:spMkLst>
        </pc:spChg>
        <pc:grpChg chg="del mod">
          <ac:chgData name="Jha, Aryan Ritwajeet" userId="2aad577e-539b-449b-83a6-8d411f484b4d" providerId="ADAL" clId="{F7AE4381-1BAF-4547-BD58-615DE730E8DF}" dt="2025-06-30T11:04:07.656" v="1977" actId="478"/>
          <ac:grpSpMkLst>
            <pc:docMk/>
            <pc:sldMk cId="1894683744" sldId="266"/>
            <ac:grpSpMk id="18" creationId="{F5C531D3-F7EC-2569-4753-8C708EAE29C5}"/>
          </ac:grpSpMkLst>
        </pc:grpChg>
        <pc:picChg chg="del">
          <ac:chgData name="Jha, Aryan Ritwajeet" userId="2aad577e-539b-449b-83a6-8d411f484b4d" providerId="ADAL" clId="{F7AE4381-1BAF-4547-BD58-615DE730E8DF}" dt="2025-06-30T10:51:51.594" v="1568" actId="478"/>
          <ac:picMkLst>
            <pc:docMk/>
            <pc:sldMk cId="1894683744" sldId="266"/>
            <ac:picMk id="3" creationId="{56B4F79C-51D2-F0AA-EC6B-451BDB3F182D}"/>
          </ac:picMkLst>
        </pc:picChg>
        <pc:picChg chg="mod">
          <ac:chgData name="Jha, Aryan Ritwajeet" userId="2aad577e-539b-449b-83a6-8d411f484b4d" providerId="ADAL" clId="{F7AE4381-1BAF-4547-BD58-615DE730E8DF}" dt="2025-06-30T11:03:52.735" v="1969" actId="1076"/>
          <ac:picMkLst>
            <pc:docMk/>
            <pc:sldMk cId="1894683744" sldId="266"/>
            <ac:picMk id="5" creationId="{D0267C42-B81A-7B57-8BB6-24411CC0205D}"/>
          </ac:picMkLst>
        </pc:picChg>
        <pc:picChg chg="add del mod">
          <ac:chgData name="Jha, Aryan Ritwajeet" userId="2aad577e-539b-449b-83a6-8d411f484b4d" providerId="ADAL" clId="{F7AE4381-1BAF-4547-BD58-615DE730E8DF}" dt="2025-06-30T10:56:47.532" v="1804" actId="478"/>
          <ac:picMkLst>
            <pc:docMk/>
            <pc:sldMk cId="1894683744" sldId="266"/>
            <ac:picMk id="7" creationId="{9E5FB094-2CBD-8F45-1E68-2852A2A750A1}"/>
          </ac:picMkLst>
        </pc:picChg>
        <pc:picChg chg="mod topLvl">
          <ac:chgData name="Jha, Aryan Ritwajeet" userId="2aad577e-539b-449b-83a6-8d411f484b4d" providerId="ADAL" clId="{F7AE4381-1BAF-4547-BD58-615DE730E8DF}" dt="2025-06-30T11:04:45.706" v="2029" actId="1076"/>
          <ac:picMkLst>
            <pc:docMk/>
            <pc:sldMk cId="1894683744" sldId="266"/>
            <ac:picMk id="9" creationId="{9F81CDF7-F090-777D-F49A-7948C619ED6A}"/>
          </ac:picMkLst>
        </pc:picChg>
        <pc:picChg chg="add mod">
          <ac:chgData name="Jha, Aryan Ritwajeet" userId="2aad577e-539b-449b-83a6-8d411f484b4d" providerId="ADAL" clId="{F7AE4381-1BAF-4547-BD58-615DE730E8DF}" dt="2025-06-30T11:03:21.293" v="1964" actId="1076"/>
          <ac:picMkLst>
            <pc:docMk/>
            <pc:sldMk cId="1894683744" sldId="266"/>
            <ac:picMk id="12" creationId="{7BADE069-623B-8331-9D0B-1797EA7D05F4}"/>
          </ac:picMkLst>
        </pc:picChg>
        <pc:picChg chg="add mod">
          <ac:chgData name="Jha, Aryan Ritwajeet" userId="2aad577e-539b-449b-83a6-8d411f484b4d" providerId="ADAL" clId="{F7AE4381-1BAF-4547-BD58-615DE730E8DF}" dt="2025-06-30T11:03:17.672" v="1963" actId="1076"/>
          <ac:picMkLst>
            <pc:docMk/>
            <pc:sldMk cId="1894683744" sldId="266"/>
            <ac:picMk id="14" creationId="{9ADA14A1-37D8-CF2A-147C-D2C064FE9BBF}"/>
          </ac:picMkLst>
        </pc:picChg>
        <pc:picChg chg="add mod modCrop">
          <ac:chgData name="Jha, Aryan Ritwajeet" userId="2aad577e-539b-449b-83a6-8d411f484b4d" providerId="ADAL" clId="{F7AE4381-1BAF-4547-BD58-615DE730E8DF}" dt="2025-06-30T11:03:11.747" v="1962" actId="732"/>
          <ac:picMkLst>
            <pc:docMk/>
            <pc:sldMk cId="1894683744" sldId="266"/>
            <ac:picMk id="21" creationId="{C13508DE-E021-924D-DAA9-C1140AD83664}"/>
          </ac:picMkLst>
        </pc:picChg>
        <pc:cxnChg chg="del mod">
          <ac:chgData name="Jha, Aryan Ritwajeet" userId="2aad577e-539b-449b-83a6-8d411f484b4d" providerId="ADAL" clId="{F7AE4381-1BAF-4547-BD58-615DE730E8DF}" dt="2025-06-30T11:04:02.382" v="1972" actId="478"/>
          <ac:cxnSpMkLst>
            <pc:docMk/>
            <pc:sldMk cId="1894683744" sldId="266"/>
            <ac:cxnSpMk id="20" creationId="{560663C8-0B9C-0AAC-5362-BE3B5FE85896}"/>
          </ac:cxnSpMkLst>
        </pc:cxnChg>
        <pc:cxnChg chg="del mod">
          <ac:chgData name="Jha, Aryan Ritwajeet" userId="2aad577e-539b-449b-83a6-8d411f484b4d" providerId="ADAL" clId="{F7AE4381-1BAF-4547-BD58-615DE730E8DF}" dt="2025-06-30T11:04:02.382" v="1972" actId="478"/>
          <ac:cxnSpMkLst>
            <pc:docMk/>
            <pc:sldMk cId="1894683744" sldId="266"/>
            <ac:cxnSpMk id="22" creationId="{C238BA12-36B7-A20F-C3CA-88C4BE27596B}"/>
          </ac:cxnSpMkLst>
        </pc:cxnChg>
        <pc:cxnChg chg="del mod">
          <ac:chgData name="Jha, Aryan Ritwajeet" userId="2aad577e-539b-449b-83a6-8d411f484b4d" providerId="ADAL" clId="{F7AE4381-1BAF-4547-BD58-615DE730E8DF}" dt="2025-06-30T11:04:03.017" v="1973" actId="478"/>
          <ac:cxnSpMkLst>
            <pc:docMk/>
            <pc:sldMk cId="1894683744" sldId="266"/>
            <ac:cxnSpMk id="26" creationId="{D062302A-C20F-690E-3DB1-DDC233EE3F12}"/>
          </ac:cxnSpMkLst>
        </pc:cxnChg>
      </pc:sldChg>
      <pc:sldChg chg="addSp delSp modSp add mod setBg delDesignElem">
        <pc:chgData name="Jha, Aryan Ritwajeet" userId="2aad577e-539b-449b-83a6-8d411f484b4d" providerId="ADAL" clId="{F7AE4381-1BAF-4547-BD58-615DE730E8DF}" dt="2025-06-30T12:36:25.459" v="4664"/>
        <pc:sldMkLst>
          <pc:docMk/>
          <pc:sldMk cId="352587945" sldId="558"/>
        </pc:sldMkLst>
        <pc:spChg chg="add mod">
          <ac:chgData name="Jha, Aryan Ritwajeet" userId="2aad577e-539b-449b-83a6-8d411f484b4d" providerId="ADAL" clId="{F7AE4381-1BAF-4547-BD58-615DE730E8DF}" dt="2025-06-30T12:36:25.459" v="4664"/>
          <ac:spMkLst>
            <pc:docMk/>
            <pc:sldMk cId="352587945" sldId="558"/>
            <ac:spMk id="2" creationId="{007D5826-6675-5DE5-809D-0E5CD0CB15B9}"/>
          </ac:spMkLst>
        </pc:spChg>
        <pc:spChg chg="mod">
          <ac:chgData name="Jha, Aryan Ritwajeet" userId="2aad577e-539b-449b-83a6-8d411f484b4d" providerId="ADAL" clId="{F7AE4381-1BAF-4547-BD58-615DE730E8DF}" dt="2025-06-30T12:23:08.307" v="3598" actId="20577"/>
          <ac:spMkLst>
            <pc:docMk/>
            <pc:sldMk cId="352587945" sldId="558"/>
            <ac:spMk id="7" creationId="{D646C81D-A614-A18E-43E3-FF65639E7971}"/>
          </ac:spMkLst>
        </pc:spChg>
        <pc:spChg chg="del">
          <ac:chgData name="Jha, Aryan Ritwajeet" userId="2aad577e-539b-449b-83a6-8d411f484b4d" providerId="ADAL" clId="{F7AE4381-1BAF-4547-BD58-615DE730E8DF}" dt="2025-06-30T11:51:37.205" v="2878" actId="478"/>
          <ac:spMkLst>
            <pc:docMk/>
            <pc:sldMk cId="352587945" sldId="558"/>
            <ac:spMk id="42" creationId="{DB9854EB-434B-73B2-148B-4EA7EA5C99B7}"/>
          </ac:spMkLst>
        </pc:spChg>
        <pc:spChg chg="del">
          <ac:chgData name="Jha, Aryan Ritwajeet" userId="2aad577e-539b-449b-83a6-8d411f484b4d" providerId="ADAL" clId="{F7AE4381-1BAF-4547-BD58-615DE730E8DF}" dt="2025-06-30T11:51:37.205" v="2878" actId="478"/>
          <ac:spMkLst>
            <pc:docMk/>
            <pc:sldMk cId="352587945" sldId="558"/>
            <ac:spMk id="50" creationId="{F5A1EEAC-B1CC-677C-A286-E211800375C9}"/>
          </ac:spMkLst>
        </pc:spChg>
        <pc:grpChg chg="del">
          <ac:chgData name="Jha, Aryan Ritwajeet" userId="2aad577e-539b-449b-83a6-8d411f484b4d" providerId="ADAL" clId="{F7AE4381-1BAF-4547-BD58-615DE730E8DF}" dt="2025-06-30T11:27:57.403" v="2877"/>
          <ac:grpSpMkLst>
            <pc:docMk/>
            <pc:sldMk cId="352587945" sldId="558"/>
            <ac:grpSpMk id="9" creationId="{5EFBDE31-BB3E-6CFC-23CD-B5976DA38438}"/>
          </ac:grpSpMkLst>
        </pc:grpChg>
        <pc:picChg chg="del">
          <ac:chgData name="Jha, Aryan Ritwajeet" userId="2aad577e-539b-449b-83a6-8d411f484b4d" providerId="ADAL" clId="{F7AE4381-1BAF-4547-BD58-615DE730E8DF}" dt="2025-06-30T11:51:37.205" v="2878" actId="478"/>
          <ac:picMkLst>
            <pc:docMk/>
            <pc:sldMk cId="352587945" sldId="558"/>
            <ac:picMk id="43" creationId="{2421587E-DA4D-0CC2-77CA-CB0CD184C18D}"/>
          </ac:picMkLst>
        </pc:picChg>
        <pc:picChg chg="del">
          <ac:chgData name="Jha, Aryan Ritwajeet" userId="2aad577e-539b-449b-83a6-8d411f484b4d" providerId="ADAL" clId="{F7AE4381-1BAF-4547-BD58-615DE730E8DF}" dt="2025-06-30T11:51:37.205" v="2878" actId="478"/>
          <ac:picMkLst>
            <pc:docMk/>
            <pc:sldMk cId="352587945" sldId="558"/>
            <ac:picMk id="46" creationId="{89EAB2E5-FE2B-FC85-86C1-15A6126B17F3}"/>
          </ac:picMkLst>
        </pc:picChg>
        <pc:picChg chg="del">
          <ac:chgData name="Jha, Aryan Ritwajeet" userId="2aad577e-539b-449b-83a6-8d411f484b4d" providerId="ADAL" clId="{F7AE4381-1BAF-4547-BD58-615DE730E8DF}" dt="2025-06-30T11:51:37.205" v="2878" actId="478"/>
          <ac:picMkLst>
            <pc:docMk/>
            <pc:sldMk cId="352587945" sldId="558"/>
            <ac:picMk id="49" creationId="{AFA54F6D-0D3E-AB6B-75CC-D6E9B7C686A5}"/>
          </ac:picMkLst>
        </pc:picChg>
      </pc:sldChg>
      <pc:sldChg chg="addSp delSp modSp add mod setBg delDesignElem">
        <pc:chgData name="Jha, Aryan Ritwajeet" userId="2aad577e-539b-449b-83a6-8d411f484b4d" providerId="ADAL" clId="{F7AE4381-1BAF-4547-BD58-615DE730E8DF}" dt="2025-06-30T12:36:19.993" v="4663" actId="1076"/>
        <pc:sldMkLst>
          <pc:docMk/>
          <pc:sldMk cId="1102895098" sldId="559"/>
        </pc:sldMkLst>
        <pc:spChg chg="mod">
          <ac:chgData name="Jha, Aryan Ritwajeet" userId="2aad577e-539b-449b-83a6-8d411f484b4d" providerId="ADAL" clId="{F7AE4381-1BAF-4547-BD58-615DE730E8DF}" dt="2025-06-30T12:12:08.825" v="3210" actId="1076"/>
          <ac:spMkLst>
            <pc:docMk/>
            <pc:sldMk cId="1102895098" sldId="559"/>
            <ac:spMk id="6" creationId="{81CAD3F4-DE0C-4BCD-2B28-C45B8915B8F4}"/>
          </ac:spMkLst>
        </pc:spChg>
        <pc:spChg chg="del">
          <ac:chgData name="Jha, Aryan Ritwajeet" userId="2aad577e-539b-449b-83a6-8d411f484b4d" providerId="ADAL" clId="{F7AE4381-1BAF-4547-BD58-615DE730E8DF}" dt="2025-06-30T12:07:53.087" v="3163" actId="478"/>
          <ac:spMkLst>
            <pc:docMk/>
            <pc:sldMk cId="1102895098" sldId="559"/>
            <ac:spMk id="7" creationId="{D646C81D-A614-A18E-43E3-FF65639E7971}"/>
          </ac:spMkLst>
        </pc:spChg>
        <pc:spChg chg="mod">
          <ac:chgData name="Jha, Aryan Ritwajeet" userId="2aad577e-539b-449b-83a6-8d411f484b4d" providerId="ADAL" clId="{F7AE4381-1BAF-4547-BD58-615DE730E8DF}" dt="2025-06-30T12:19:05.253" v="3492" actId="1076"/>
          <ac:spMkLst>
            <pc:docMk/>
            <pc:sldMk cId="1102895098" sldId="559"/>
            <ac:spMk id="12" creationId="{16759036-B6F0-18AB-8553-F43B666D154C}"/>
          </ac:spMkLst>
        </pc:spChg>
        <pc:spChg chg="mod">
          <ac:chgData name="Jha, Aryan Ritwajeet" userId="2aad577e-539b-449b-83a6-8d411f484b4d" providerId="ADAL" clId="{F7AE4381-1BAF-4547-BD58-615DE730E8DF}" dt="2025-06-30T12:19:10.886" v="3495" actId="1076"/>
          <ac:spMkLst>
            <pc:docMk/>
            <pc:sldMk cId="1102895098" sldId="559"/>
            <ac:spMk id="14" creationId="{6C3E41AA-F639-D753-28A9-47855518608D}"/>
          </ac:spMkLst>
        </pc:spChg>
        <pc:spChg chg="mod">
          <ac:chgData name="Jha, Aryan Ritwajeet" userId="2aad577e-539b-449b-83a6-8d411f484b4d" providerId="ADAL" clId="{F7AE4381-1BAF-4547-BD58-615DE730E8DF}" dt="2025-06-30T12:22:44.070" v="3594" actId="14100"/>
          <ac:spMkLst>
            <pc:docMk/>
            <pc:sldMk cId="1102895098" sldId="559"/>
            <ac:spMk id="18" creationId="{C23372A7-1DD7-FD9F-8AE8-4E1ED4C9DA82}"/>
          </ac:spMkLst>
        </pc:spChg>
        <pc:spChg chg="del mod">
          <ac:chgData name="Jha, Aryan Ritwajeet" userId="2aad577e-539b-449b-83a6-8d411f484b4d" providerId="ADAL" clId="{F7AE4381-1BAF-4547-BD58-615DE730E8DF}" dt="2025-06-30T12:18:32.951" v="3485" actId="478"/>
          <ac:spMkLst>
            <pc:docMk/>
            <pc:sldMk cId="1102895098" sldId="559"/>
            <ac:spMk id="20" creationId="{E9D26C9E-ABE3-B39F-AEFD-E2D5FDCA3C91}"/>
          </ac:spMkLst>
        </pc:spChg>
        <pc:spChg chg="add mod">
          <ac:chgData name="Jha, Aryan Ritwajeet" userId="2aad577e-539b-449b-83a6-8d411f484b4d" providerId="ADAL" clId="{F7AE4381-1BAF-4547-BD58-615DE730E8DF}" dt="2025-06-30T12:23:16.526" v="3611" actId="20577"/>
          <ac:spMkLst>
            <pc:docMk/>
            <pc:sldMk cId="1102895098" sldId="559"/>
            <ac:spMk id="40" creationId="{7B672970-2202-F348-D0E7-772D456CEA2A}"/>
          </ac:spMkLst>
        </pc:spChg>
        <pc:spChg chg="add mod">
          <ac:chgData name="Jha, Aryan Ritwajeet" userId="2aad577e-539b-449b-83a6-8d411f484b4d" providerId="ADAL" clId="{F7AE4381-1BAF-4547-BD58-615DE730E8DF}" dt="2025-06-30T12:12:18.333" v="3214" actId="1076"/>
          <ac:spMkLst>
            <pc:docMk/>
            <pc:sldMk cId="1102895098" sldId="559"/>
            <ac:spMk id="42" creationId="{1814DEF2-5B38-CEEE-2698-39E425C49776}"/>
          </ac:spMkLst>
        </pc:spChg>
        <pc:spChg chg="add mod">
          <ac:chgData name="Jha, Aryan Ritwajeet" userId="2aad577e-539b-449b-83a6-8d411f484b4d" providerId="ADAL" clId="{F7AE4381-1BAF-4547-BD58-615DE730E8DF}" dt="2025-06-30T12:12:21.757" v="3215" actId="1076"/>
          <ac:spMkLst>
            <pc:docMk/>
            <pc:sldMk cId="1102895098" sldId="559"/>
            <ac:spMk id="43" creationId="{82BAA3D7-BE7F-E14B-374F-9A309A67861E}"/>
          </ac:spMkLst>
        </pc:spChg>
        <pc:spChg chg="add mod">
          <ac:chgData name="Jha, Aryan Ritwajeet" userId="2aad577e-539b-449b-83a6-8d411f484b4d" providerId="ADAL" clId="{F7AE4381-1BAF-4547-BD58-615DE730E8DF}" dt="2025-06-30T12:21:31.119" v="3554" actId="1076"/>
          <ac:spMkLst>
            <pc:docMk/>
            <pc:sldMk cId="1102895098" sldId="559"/>
            <ac:spMk id="45" creationId="{B48B7013-2159-80FF-CE29-A73A648D0D2A}"/>
          </ac:spMkLst>
        </pc:spChg>
        <pc:spChg chg="add mod">
          <ac:chgData name="Jha, Aryan Ritwajeet" userId="2aad577e-539b-449b-83a6-8d411f484b4d" providerId="ADAL" clId="{F7AE4381-1BAF-4547-BD58-615DE730E8DF}" dt="2025-06-30T12:20:12.280" v="3530" actId="207"/>
          <ac:spMkLst>
            <pc:docMk/>
            <pc:sldMk cId="1102895098" sldId="559"/>
            <ac:spMk id="48" creationId="{2365A28A-3D13-E243-54E6-FFA0F63AB7E7}"/>
          </ac:spMkLst>
        </pc:spChg>
        <pc:spChg chg="add mod">
          <ac:chgData name="Jha, Aryan Ritwajeet" userId="2aad577e-539b-449b-83a6-8d411f484b4d" providerId="ADAL" clId="{F7AE4381-1BAF-4547-BD58-615DE730E8DF}" dt="2025-06-30T12:21:39.650" v="3555"/>
          <ac:spMkLst>
            <pc:docMk/>
            <pc:sldMk cId="1102895098" sldId="559"/>
            <ac:spMk id="53" creationId="{A3483BA3-3AB7-BF06-F04E-A73B225BD767}"/>
          </ac:spMkLst>
        </pc:spChg>
        <pc:spChg chg="add mod">
          <ac:chgData name="Jha, Aryan Ritwajeet" userId="2aad577e-539b-449b-83a6-8d411f484b4d" providerId="ADAL" clId="{F7AE4381-1BAF-4547-BD58-615DE730E8DF}" dt="2025-06-30T12:21:39.650" v="3555"/>
          <ac:spMkLst>
            <pc:docMk/>
            <pc:sldMk cId="1102895098" sldId="559"/>
            <ac:spMk id="54" creationId="{31836F57-CAB0-44B8-F05A-486E2F546AB9}"/>
          </ac:spMkLst>
        </pc:spChg>
        <pc:spChg chg="add mod">
          <ac:chgData name="Jha, Aryan Ritwajeet" userId="2aad577e-539b-449b-83a6-8d411f484b4d" providerId="ADAL" clId="{F7AE4381-1BAF-4547-BD58-615DE730E8DF}" dt="2025-06-30T12:21:41.033" v="3556"/>
          <ac:spMkLst>
            <pc:docMk/>
            <pc:sldMk cId="1102895098" sldId="559"/>
            <ac:spMk id="55" creationId="{5A541A56-9663-E5A5-7137-D78E83CE12BE}"/>
          </ac:spMkLst>
        </pc:spChg>
        <pc:spChg chg="add mod">
          <ac:chgData name="Jha, Aryan Ritwajeet" userId="2aad577e-539b-449b-83a6-8d411f484b4d" providerId="ADAL" clId="{F7AE4381-1BAF-4547-BD58-615DE730E8DF}" dt="2025-06-30T12:21:41.033" v="3556"/>
          <ac:spMkLst>
            <pc:docMk/>
            <pc:sldMk cId="1102895098" sldId="559"/>
            <ac:spMk id="56" creationId="{7E2E1455-6817-D9ED-6F45-86DD1D856128}"/>
          </ac:spMkLst>
        </pc:spChg>
        <pc:spChg chg="add mod">
          <ac:chgData name="Jha, Aryan Ritwajeet" userId="2aad577e-539b-449b-83a6-8d411f484b4d" providerId="ADAL" clId="{F7AE4381-1BAF-4547-BD58-615DE730E8DF}" dt="2025-06-30T12:21:48.493" v="3564" actId="20577"/>
          <ac:spMkLst>
            <pc:docMk/>
            <pc:sldMk cId="1102895098" sldId="559"/>
            <ac:spMk id="57" creationId="{0F826D77-5132-A043-2792-6232A2251FB5}"/>
          </ac:spMkLst>
        </pc:spChg>
        <pc:spChg chg="add del mod">
          <ac:chgData name="Jha, Aryan Ritwajeet" userId="2aad577e-539b-449b-83a6-8d411f484b4d" providerId="ADAL" clId="{F7AE4381-1BAF-4547-BD58-615DE730E8DF}" dt="2025-06-30T12:21:51.498" v="3565" actId="478"/>
          <ac:spMkLst>
            <pc:docMk/>
            <pc:sldMk cId="1102895098" sldId="559"/>
            <ac:spMk id="58" creationId="{3FB079B1-097D-9D26-CE6D-6BA4D50FBAE3}"/>
          </ac:spMkLst>
        </pc:spChg>
        <pc:spChg chg="add mod">
          <ac:chgData name="Jha, Aryan Ritwajeet" userId="2aad577e-539b-449b-83a6-8d411f484b4d" providerId="ADAL" clId="{F7AE4381-1BAF-4547-BD58-615DE730E8DF}" dt="2025-06-30T12:22:25.754" v="3588" actId="20577"/>
          <ac:spMkLst>
            <pc:docMk/>
            <pc:sldMk cId="1102895098" sldId="559"/>
            <ac:spMk id="59" creationId="{F1CD4B79-2F73-7CF3-6250-D4BC7D363150}"/>
          </ac:spMkLst>
        </pc:spChg>
        <pc:spChg chg="add mod">
          <ac:chgData name="Jha, Aryan Ritwajeet" userId="2aad577e-539b-449b-83a6-8d411f484b4d" providerId="ADAL" clId="{F7AE4381-1BAF-4547-BD58-615DE730E8DF}" dt="2025-06-30T12:36:19.993" v="4663" actId="1076"/>
          <ac:spMkLst>
            <pc:docMk/>
            <pc:sldMk cId="1102895098" sldId="559"/>
            <ac:spMk id="60" creationId="{E3DBB339-DB38-8F01-7D7E-C1F6B1AA04D8}"/>
          </ac:spMkLst>
        </pc:spChg>
        <pc:grpChg chg="del">
          <ac:chgData name="Jha, Aryan Ritwajeet" userId="2aad577e-539b-449b-83a6-8d411f484b4d" providerId="ADAL" clId="{F7AE4381-1BAF-4547-BD58-615DE730E8DF}" dt="2025-06-30T11:27:57.403" v="2877"/>
          <ac:grpSpMkLst>
            <pc:docMk/>
            <pc:sldMk cId="1102895098" sldId="559"/>
            <ac:grpSpMk id="9" creationId="{5EFBDE31-BB3E-6CFC-23CD-B5976DA38438}"/>
          </ac:grpSpMkLst>
        </pc:grpChg>
        <pc:picChg chg="add mod">
          <ac:chgData name="Jha, Aryan Ritwajeet" userId="2aad577e-539b-449b-83a6-8d411f484b4d" providerId="ADAL" clId="{F7AE4381-1BAF-4547-BD58-615DE730E8DF}" dt="2025-06-30T12:10:30.851" v="3193" actId="1076"/>
          <ac:picMkLst>
            <pc:docMk/>
            <pc:sldMk cId="1102895098" sldId="559"/>
            <ac:picMk id="2" creationId="{9A2FA177-33B4-545B-B5B4-3676CDABCDAC}"/>
          </ac:picMkLst>
        </pc:picChg>
        <pc:picChg chg="add mod">
          <ac:chgData name="Jha, Aryan Ritwajeet" userId="2aad577e-539b-449b-83a6-8d411f484b4d" providerId="ADAL" clId="{F7AE4381-1BAF-4547-BD58-615DE730E8DF}" dt="2025-06-30T12:19:06.992" v="3493" actId="1076"/>
          <ac:picMkLst>
            <pc:docMk/>
            <pc:sldMk cId="1102895098" sldId="559"/>
            <ac:picMk id="4" creationId="{F0EE5A9B-3A07-998D-9A02-E48194CC43C8}"/>
          </ac:picMkLst>
        </pc:picChg>
        <pc:picChg chg="mod">
          <ac:chgData name="Jha, Aryan Ritwajeet" userId="2aad577e-539b-449b-83a6-8d411f484b4d" providerId="ADAL" clId="{F7AE4381-1BAF-4547-BD58-615DE730E8DF}" dt="2025-06-30T12:10:24.164" v="3188" actId="1076"/>
          <ac:picMkLst>
            <pc:docMk/>
            <pc:sldMk cId="1102895098" sldId="559"/>
            <ac:picMk id="5" creationId="{3D0CBA1E-4457-5C59-30FD-66DBA4E4CDAC}"/>
          </ac:picMkLst>
        </pc:picChg>
        <pc:picChg chg="del">
          <ac:chgData name="Jha, Aryan Ritwajeet" userId="2aad577e-539b-449b-83a6-8d411f484b4d" providerId="ADAL" clId="{F7AE4381-1BAF-4547-BD58-615DE730E8DF}" dt="2025-06-30T12:07:10.546" v="3155" actId="478"/>
          <ac:picMkLst>
            <pc:docMk/>
            <pc:sldMk cId="1102895098" sldId="559"/>
            <ac:picMk id="8" creationId="{75845FB0-FD9C-B2EE-EA1C-ABED4CCFD7A4}"/>
          </ac:picMkLst>
        </pc:picChg>
        <pc:picChg chg="del">
          <ac:chgData name="Jha, Aryan Ritwajeet" userId="2aad577e-539b-449b-83a6-8d411f484b4d" providerId="ADAL" clId="{F7AE4381-1BAF-4547-BD58-615DE730E8DF}" dt="2025-06-30T12:07:39.933" v="3160" actId="478"/>
          <ac:picMkLst>
            <pc:docMk/>
            <pc:sldMk cId="1102895098" sldId="559"/>
            <ac:picMk id="13" creationId="{B88EAB98-4C1A-432E-B8D5-EEEB04D56BAE}"/>
          </ac:picMkLst>
        </pc:picChg>
        <pc:picChg chg="mod">
          <ac:chgData name="Jha, Aryan Ritwajeet" userId="2aad577e-539b-449b-83a6-8d411f484b4d" providerId="ADAL" clId="{F7AE4381-1BAF-4547-BD58-615DE730E8DF}" dt="2025-06-30T12:22:42.068" v="3593" actId="1076"/>
          <ac:picMkLst>
            <pc:docMk/>
            <pc:sldMk cId="1102895098" sldId="559"/>
            <ac:picMk id="15" creationId="{8F280AF4-E554-DC21-BF17-A472E08DAF6F}"/>
          </ac:picMkLst>
        </pc:picChg>
        <pc:picChg chg="del mod">
          <ac:chgData name="Jha, Aryan Ritwajeet" userId="2aad577e-539b-449b-83a6-8d411f484b4d" providerId="ADAL" clId="{F7AE4381-1BAF-4547-BD58-615DE730E8DF}" dt="2025-06-30T12:18:32.951" v="3485" actId="478"/>
          <ac:picMkLst>
            <pc:docMk/>
            <pc:sldMk cId="1102895098" sldId="559"/>
            <ac:picMk id="19" creationId="{D0477179-A309-6EAE-CC61-29E7041F988D}"/>
          </ac:picMkLst>
        </pc:picChg>
        <pc:picChg chg="del mod">
          <ac:chgData name="Jha, Aryan Ritwajeet" userId="2aad577e-539b-449b-83a6-8d411f484b4d" providerId="ADAL" clId="{F7AE4381-1BAF-4547-BD58-615DE730E8DF}" dt="2025-06-30T12:18:32.951" v="3485" actId="478"/>
          <ac:picMkLst>
            <pc:docMk/>
            <pc:sldMk cId="1102895098" sldId="559"/>
            <ac:picMk id="21" creationId="{AD39262C-C6D2-7698-618B-61099DD01E18}"/>
          </ac:picMkLst>
        </pc:picChg>
        <pc:picChg chg="add mod">
          <ac:chgData name="Jha, Aryan Ritwajeet" userId="2aad577e-539b-449b-83a6-8d411f484b4d" providerId="ADAL" clId="{F7AE4381-1BAF-4547-BD58-615DE730E8DF}" dt="2025-06-30T12:19:08.340" v="3494" actId="1076"/>
          <ac:picMkLst>
            <pc:docMk/>
            <pc:sldMk cId="1102895098" sldId="559"/>
            <ac:picMk id="24" creationId="{CF31B57A-4815-73BC-1476-7F5608162D58}"/>
          </ac:picMkLst>
        </pc:picChg>
        <pc:picChg chg="add mod">
          <ac:chgData name="Jha, Aryan Ritwajeet" userId="2aad577e-539b-449b-83a6-8d411f484b4d" providerId="ADAL" clId="{F7AE4381-1BAF-4547-BD58-615DE730E8DF}" dt="2025-06-30T12:19:13.769" v="3496" actId="1076"/>
          <ac:picMkLst>
            <pc:docMk/>
            <pc:sldMk cId="1102895098" sldId="559"/>
            <ac:picMk id="25" creationId="{0663DB67-E5D0-9E33-C2BF-200D6B981DEB}"/>
          </ac:picMkLst>
        </pc:picChg>
        <pc:picChg chg="add del mod">
          <ac:chgData name="Jha, Aryan Ritwajeet" userId="2aad577e-539b-449b-83a6-8d411f484b4d" providerId="ADAL" clId="{F7AE4381-1BAF-4547-BD58-615DE730E8DF}" dt="2025-06-30T12:08:18.790" v="3173" actId="478"/>
          <ac:picMkLst>
            <pc:docMk/>
            <pc:sldMk cId="1102895098" sldId="559"/>
            <ac:picMk id="36" creationId="{9F4CD1F9-74AB-9491-6A29-764457A5C81A}"/>
          </ac:picMkLst>
        </pc:picChg>
        <pc:picChg chg="add mod">
          <ac:chgData name="Jha, Aryan Ritwajeet" userId="2aad577e-539b-449b-83a6-8d411f484b4d" providerId="ADAL" clId="{F7AE4381-1BAF-4547-BD58-615DE730E8DF}" dt="2025-06-30T12:19:15.709" v="3497" actId="1076"/>
          <ac:picMkLst>
            <pc:docMk/>
            <pc:sldMk cId="1102895098" sldId="559"/>
            <ac:picMk id="41" creationId="{B286C4E4-7E7B-75C2-22AC-BED3EEA891BD}"/>
          </ac:picMkLst>
        </pc:picChg>
        <pc:picChg chg="add mod">
          <ac:chgData name="Jha, Aryan Ritwajeet" userId="2aad577e-539b-449b-83a6-8d411f484b4d" providerId="ADAL" clId="{F7AE4381-1BAF-4547-BD58-615DE730E8DF}" dt="2025-06-30T12:21:31.119" v="3554" actId="1076"/>
          <ac:picMkLst>
            <pc:docMk/>
            <pc:sldMk cId="1102895098" sldId="559"/>
            <ac:picMk id="44" creationId="{A5ECD743-AD82-4F51-3703-4330FF24A8D6}"/>
          </ac:picMkLst>
        </pc:picChg>
        <pc:picChg chg="add del mod">
          <ac:chgData name="Jha, Aryan Ritwajeet" userId="2aad577e-539b-449b-83a6-8d411f484b4d" providerId="ADAL" clId="{F7AE4381-1BAF-4547-BD58-615DE730E8DF}" dt="2025-06-30T12:20:19.785" v="3533" actId="21"/>
          <ac:picMkLst>
            <pc:docMk/>
            <pc:sldMk cId="1102895098" sldId="559"/>
            <ac:picMk id="47" creationId="{342D04C0-ABA0-9002-43D0-6AA2A41EDCF6}"/>
          </ac:picMkLst>
        </pc:picChg>
        <pc:picChg chg="add mod">
          <ac:chgData name="Jha, Aryan Ritwajeet" userId="2aad577e-539b-449b-83a6-8d411f484b4d" providerId="ADAL" clId="{F7AE4381-1BAF-4547-BD58-615DE730E8DF}" dt="2025-06-30T12:21:09.602" v="3548" actId="1076"/>
          <ac:picMkLst>
            <pc:docMk/>
            <pc:sldMk cId="1102895098" sldId="559"/>
            <ac:picMk id="49" creationId="{AF7BCAA2-1E46-93F3-CF96-C32DF3ED5BB2}"/>
          </ac:picMkLst>
        </pc:picChg>
        <pc:picChg chg="add del mod">
          <ac:chgData name="Jha, Aryan Ritwajeet" userId="2aad577e-539b-449b-83a6-8d411f484b4d" providerId="ADAL" clId="{F7AE4381-1BAF-4547-BD58-615DE730E8DF}" dt="2025-06-30T12:20:50.008" v="3541" actId="21"/>
          <ac:picMkLst>
            <pc:docMk/>
            <pc:sldMk cId="1102895098" sldId="559"/>
            <ac:picMk id="51" creationId="{C629C57D-E79A-6C02-8082-F146E251D91D}"/>
          </ac:picMkLst>
        </pc:picChg>
        <pc:picChg chg="add mod">
          <ac:chgData name="Jha, Aryan Ritwajeet" userId="2aad577e-539b-449b-83a6-8d411f484b4d" providerId="ADAL" clId="{F7AE4381-1BAF-4547-BD58-615DE730E8DF}" dt="2025-06-30T12:36:17.676" v="4662" actId="1076"/>
          <ac:picMkLst>
            <pc:docMk/>
            <pc:sldMk cId="1102895098" sldId="559"/>
            <ac:picMk id="52" creationId="{D6B498DB-6168-5349-B25C-2A967A240870}"/>
          </ac:picMkLst>
        </pc:picChg>
      </pc:sldChg>
      <pc:sldChg chg="addSp delSp modSp add mod ord setBg delDesignElem">
        <pc:chgData name="Jha, Aryan Ritwajeet" userId="2aad577e-539b-449b-83a6-8d411f484b4d" providerId="ADAL" clId="{F7AE4381-1BAF-4547-BD58-615DE730E8DF}" dt="2025-06-30T12:35:30.364" v="4633" actId="1076"/>
        <pc:sldMkLst>
          <pc:docMk/>
          <pc:sldMk cId="33830747" sldId="652"/>
        </pc:sldMkLst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6" creationId="{81CAD3F4-DE0C-4BCD-2B28-C45B8915B8F4}"/>
          </ac:spMkLst>
        </pc:spChg>
        <pc:spChg chg="add del mod">
          <ac:chgData name="Jha, Aryan Ritwajeet" userId="2aad577e-539b-449b-83a6-8d411f484b4d" providerId="ADAL" clId="{F7AE4381-1BAF-4547-BD58-615DE730E8DF}" dt="2025-06-30T12:32:27.129" v="4510" actId="478"/>
          <ac:spMkLst>
            <pc:docMk/>
            <pc:sldMk cId="33830747" sldId="652"/>
            <ac:spMk id="7" creationId="{D646C81D-A614-A18E-43E3-FF65639E7971}"/>
          </ac:spMkLst>
        </pc:spChg>
        <pc:spChg chg="add mod">
          <ac:chgData name="Jha, Aryan Ritwajeet" userId="2aad577e-539b-449b-83a6-8d411f484b4d" providerId="ADAL" clId="{F7AE4381-1BAF-4547-BD58-615DE730E8DF}" dt="2025-06-30T12:29:57.250" v="4484"/>
          <ac:spMkLst>
            <pc:docMk/>
            <pc:sldMk cId="33830747" sldId="652"/>
            <ac:spMk id="12" creationId="{7CBE223D-8A40-542C-1572-EA3470134BB9}"/>
          </ac:spMkLst>
        </pc:spChg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24" creationId="{EBD0B355-6DC3-FE5F-7CD8-93AB5427D2ED}"/>
          </ac:spMkLst>
        </pc:spChg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36" creationId="{D273B2FF-FAF5-2AE3-5F2C-3B3A93FAAF38}"/>
          </ac:spMkLst>
        </pc:spChg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40" creationId="{E1A158E0-34E5-26D2-F788-F707E58E6E8F}"/>
          </ac:spMkLst>
        </pc:spChg>
        <pc:spChg chg="mod">
          <ac:chgData name="Jha, Aryan Ritwajeet" userId="2aad577e-539b-449b-83a6-8d411f484b4d" providerId="ADAL" clId="{F7AE4381-1BAF-4547-BD58-615DE730E8DF}" dt="2025-06-30T12:33:28.092" v="4540" actId="2711"/>
          <ac:spMkLst>
            <pc:docMk/>
            <pc:sldMk cId="33830747" sldId="652"/>
            <ac:spMk id="41" creationId="{C0CFB4C9-0342-392A-A541-82F2C2EC8B65}"/>
          </ac:spMkLst>
        </pc:spChg>
        <pc:spChg chg="add mod">
          <ac:chgData name="Jha, Aryan Ritwajeet" userId="2aad577e-539b-449b-83a6-8d411f484b4d" providerId="ADAL" clId="{F7AE4381-1BAF-4547-BD58-615DE730E8DF}" dt="2025-06-30T12:32:31.098" v="4511" actId="14100"/>
          <ac:spMkLst>
            <pc:docMk/>
            <pc:sldMk cId="33830747" sldId="652"/>
            <ac:spMk id="42" creationId="{F43AC4AF-6E77-CAD5-7B4A-2D48CD2B3FC8}"/>
          </ac:spMkLst>
        </pc:spChg>
        <pc:spChg chg="add mod">
          <ac:chgData name="Jha, Aryan Ritwajeet" userId="2aad577e-539b-449b-83a6-8d411f484b4d" providerId="ADAL" clId="{F7AE4381-1BAF-4547-BD58-615DE730E8DF}" dt="2025-06-30T12:33:40.759" v="4541"/>
          <ac:spMkLst>
            <pc:docMk/>
            <pc:sldMk cId="33830747" sldId="652"/>
            <ac:spMk id="43" creationId="{01B04104-22F4-284A-B017-6DC767EC6E81}"/>
          </ac:spMkLst>
        </pc:spChg>
        <pc:spChg chg="add mod">
          <ac:chgData name="Jha, Aryan Ritwajeet" userId="2aad577e-539b-449b-83a6-8d411f484b4d" providerId="ADAL" clId="{F7AE4381-1BAF-4547-BD58-615DE730E8DF}" dt="2025-06-30T12:35:30.364" v="4633" actId="1076"/>
          <ac:spMkLst>
            <pc:docMk/>
            <pc:sldMk cId="33830747" sldId="652"/>
            <ac:spMk id="44" creationId="{698F9623-89D5-309C-6659-BCF7EB3C45D5}"/>
          </ac:spMkLst>
        </pc:spChg>
        <pc:spChg chg="add mod">
          <ac:chgData name="Jha, Aryan Ritwajeet" userId="2aad577e-539b-449b-83a6-8d411f484b4d" providerId="ADAL" clId="{F7AE4381-1BAF-4547-BD58-615DE730E8DF}" dt="2025-06-30T12:35:14.751" v="4619" actId="1076"/>
          <ac:spMkLst>
            <pc:docMk/>
            <pc:sldMk cId="33830747" sldId="652"/>
            <ac:spMk id="45" creationId="{091927E3-E028-52F9-083D-5F2EA97D8C0D}"/>
          </ac:spMkLst>
        </pc:spChg>
        <pc:spChg chg="add mod">
          <ac:chgData name="Jha, Aryan Ritwajeet" userId="2aad577e-539b-449b-83a6-8d411f484b4d" providerId="ADAL" clId="{F7AE4381-1BAF-4547-BD58-615DE730E8DF}" dt="2025-06-30T12:35:25.510" v="4632" actId="1076"/>
          <ac:spMkLst>
            <pc:docMk/>
            <pc:sldMk cId="33830747" sldId="652"/>
            <ac:spMk id="46" creationId="{36E9C151-5891-4F87-47AF-90626165CDD3}"/>
          </ac:spMkLst>
        </pc:spChg>
        <pc:grpChg chg="mod">
          <ac:chgData name="Jha, Aryan Ritwajeet" userId="2aad577e-539b-449b-83a6-8d411f484b4d" providerId="ADAL" clId="{F7AE4381-1BAF-4547-BD58-615DE730E8DF}" dt="2025-06-30T12:32:35.791" v="4512" actId="1076"/>
          <ac:grpSpMkLst>
            <pc:docMk/>
            <pc:sldMk cId="33830747" sldId="652"/>
            <ac:grpSpMk id="2" creationId="{88ACBE50-E099-F75E-BBD5-7A1E8CE0A2CA}"/>
          </ac:grpSpMkLst>
        </pc:grpChg>
        <pc:grpChg chg="del">
          <ac:chgData name="Jha, Aryan Ritwajeet" userId="2aad577e-539b-449b-83a6-8d411f484b4d" providerId="ADAL" clId="{F7AE4381-1BAF-4547-BD58-615DE730E8DF}" dt="2025-06-30T12:30:42.205" v="4485" actId="478"/>
          <ac:grpSpMkLst>
            <pc:docMk/>
            <pc:sldMk cId="33830747" sldId="652"/>
            <ac:grpSpMk id="4" creationId="{9952E534-C7B5-EB86-CB0A-B38E25F3D8A5}"/>
          </ac:grpSpMkLst>
        </pc:grpChg>
        <pc:grpChg chg="del">
          <ac:chgData name="Jha, Aryan Ritwajeet" userId="2aad577e-539b-449b-83a6-8d411f484b4d" providerId="ADAL" clId="{F7AE4381-1BAF-4547-BD58-615DE730E8DF}" dt="2025-06-30T11:27:57.403" v="2877"/>
          <ac:grpSpMkLst>
            <pc:docMk/>
            <pc:sldMk cId="33830747" sldId="652"/>
            <ac:grpSpMk id="9" creationId="{5EFBDE31-BB3E-6CFC-23CD-B5976DA38438}"/>
          </ac:grpSpMkLst>
        </pc:grpChg>
        <pc:picChg chg="add mod">
          <ac:chgData name="Jha, Aryan Ritwajeet" userId="2aad577e-539b-449b-83a6-8d411f484b4d" providerId="ADAL" clId="{F7AE4381-1BAF-4547-BD58-615DE730E8DF}" dt="2025-06-30T12:33:07.376" v="4537" actId="1076"/>
          <ac:picMkLst>
            <pc:docMk/>
            <pc:sldMk cId="33830747" sldId="652"/>
            <ac:picMk id="14" creationId="{379F9DE4-ED5E-3130-F5A5-3D6D8CB7BCD2}"/>
          </ac:picMkLst>
        </pc:picChg>
        <pc:picChg chg="add mod">
          <ac:chgData name="Jha, Aryan Ritwajeet" userId="2aad577e-539b-449b-83a6-8d411f484b4d" providerId="ADAL" clId="{F7AE4381-1BAF-4547-BD58-615DE730E8DF}" dt="2025-06-30T12:32:56.586" v="4525" actId="1076"/>
          <ac:picMkLst>
            <pc:docMk/>
            <pc:sldMk cId="33830747" sldId="652"/>
            <ac:picMk id="18" creationId="{C66AE7FE-F6F2-8E7B-7256-441AB4B41716}"/>
          </ac:picMkLst>
        </pc:picChg>
        <pc:picChg chg="add mod">
          <ac:chgData name="Jha, Aryan Ritwajeet" userId="2aad577e-539b-449b-83a6-8d411f484b4d" providerId="ADAL" clId="{F7AE4381-1BAF-4547-BD58-615DE730E8DF}" dt="2025-06-30T12:34:38.113" v="4590" actId="1076"/>
          <ac:picMkLst>
            <pc:docMk/>
            <pc:sldMk cId="33830747" sldId="652"/>
            <ac:picMk id="20" creationId="{BD78EF68-B826-EBCF-8AD7-AD8020757360}"/>
          </ac:picMkLst>
        </pc:picChg>
        <pc:picChg chg="add mod">
          <ac:chgData name="Jha, Aryan Ritwajeet" userId="2aad577e-539b-449b-83a6-8d411f484b4d" providerId="ADAL" clId="{F7AE4381-1BAF-4547-BD58-615DE730E8DF}" dt="2025-06-30T12:34:04.424" v="4565" actId="1076"/>
          <ac:picMkLst>
            <pc:docMk/>
            <pc:sldMk cId="33830747" sldId="652"/>
            <ac:picMk id="25" creationId="{94A4533D-521F-6428-D299-5F6B28F52836}"/>
          </ac:picMkLst>
        </pc:picChg>
      </pc:sldChg>
      <pc:sldChg chg="add del ord">
        <pc:chgData name="Jha, Aryan Ritwajeet" userId="2aad577e-539b-449b-83a6-8d411f484b4d" providerId="ADAL" clId="{F7AE4381-1BAF-4547-BD58-615DE730E8DF}" dt="2025-06-30T11:56:05.632" v="2906" actId="47"/>
        <pc:sldMkLst>
          <pc:docMk/>
          <pc:sldMk cId="3312127876" sldId="658"/>
        </pc:sldMkLst>
      </pc:sldChg>
      <pc:sldChg chg="addSp delSp modSp add mod">
        <pc:chgData name="Jha, Aryan Ritwajeet" userId="2aad577e-539b-449b-83a6-8d411f484b4d" providerId="ADAL" clId="{F7AE4381-1BAF-4547-BD58-615DE730E8DF}" dt="2025-06-30T12:37:19.356" v="4674" actId="207"/>
        <pc:sldMkLst>
          <pc:docMk/>
          <pc:sldMk cId="2007555008" sldId="659"/>
        </pc:sldMkLst>
        <pc:spChg chg="del mod">
          <ac:chgData name="Jha, Aryan Ritwajeet" userId="2aad577e-539b-449b-83a6-8d411f484b4d" providerId="ADAL" clId="{F7AE4381-1BAF-4547-BD58-615DE730E8DF}" dt="2025-06-30T11:56:56.789" v="2914" actId="478"/>
          <ac:spMkLst>
            <pc:docMk/>
            <pc:sldMk cId="2007555008" sldId="659"/>
            <ac:spMk id="2" creationId="{972F5EF6-D077-6E86-FC6C-8D48E235B87E}"/>
          </ac:spMkLst>
        </pc:spChg>
        <pc:spChg chg="mod">
          <ac:chgData name="Jha, Aryan Ritwajeet" userId="2aad577e-539b-449b-83a6-8d411f484b4d" providerId="ADAL" clId="{F7AE4381-1BAF-4547-BD58-615DE730E8DF}" dt="2025-06-30T11:55:34.297" v="2903" actId="1076"/>
          <ac:spMkLst>
            <pc:docMk/>
            <pc:sldMk cId="2007555008" sldId="659"/>
            <ac:spMk id="3" creationId="{A7D9B5A1-AC6D-B22A-B380-B9BCA1822B03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5" creationId="{0EC6C94D-0F10-D805-4715-30DCE866F06C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6" creationId="{1CB527FA-95E4-8759-FE1A-FD3C523C62B5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7" creationId="{4B9B7609-92A0-F196-E1AF-BB91CC5069A0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8" creationId="{55DD4C08-DAC5-02DA-615D-E3C74D368F04}"/>
          </ac:spMkLst>
        </pc:spChg>
        <pc:spChg chg="mod">
          <ac:chgData name="Jha, Aryan Ritwajeet" userId="2aad577e-539b-449b-83a6-8d411f484b4d" providerId="ADAL" clId="{F7AE4381-1BAF-4547-BD58-615DE730E8DF}" dt="2025-06-30T11:56:18.778" v="2907" actId="2711"/>
          <ac:spMkLst>
            <pc:docMk/>
            <pc:sldMk cId="2007555008" sldId="659"/>
            <ac:spMk id="9" creationId="{8B772320-7731-C052-00F0-FA31789CC641}"/>
          </ac:spMkLst>
        </pc:spChg>
        <pc:spChg chg="add mod">
          <ac:chgData name="Jha, Aryan Ritwajeet" userId="2aad577e-539b-449b-83a6-8d411f484b4d" providerId="ADAL" clId="{F7AE4381-1BAF-4547-BD58-615DE730E8DF}" dt="2025-06-30T11:57:25.676" v="2919" actId="207"/>
          <ac:spMkLst>
            <pc:docMk/>
            <pc:sldMk cId="2007555008" sldId="659"/>
            <ac:spMk id="10" creationId="{CCFD995C-164F-3716-F89E-6B8D2E51C2E8}"/>
          </ac:spMkLst>
        </pc:spChg>
        <pc:spChg chg="add del mod">
          <ac:chgData name="Jha, Aryan Ritwajeet" userId="2aad577e-539b-449b-83a6-8d411f484b4d" providerId="ADAL" clId="{F7AE4381-1BAF-4547-BD58-615DE730E8DF}" dt="2025-06-30T11:57:00.108" v="2915" actId="478"/>
          <ac:spMkLst>
            <pc:docMk/>
            <pc:sldMk cId="2007555008" sldId="659"/>
            <ac:spMk id="12" creationId="{0D2B16B9-0FC9-0257-4B32-32563A53B93E}"/>
          </ac:spMkLst>
        </pc:spChg>
        <pc:spChg chg="add del mod">
          <ac:chgData name="Jha, Aryan Ritwajeet" userId="2aad577e-539b-449b-83a6-8d411f484b4d" providerId="ADAL" clId="{F7AE4381-1BAF-4547-BD58-615DE730E8DF}" dt="2025-06-30T11:57:28.757" v="2920" actId="478"/>
          <ac:spMkLst>
            <pc:docMk/>
            <pc:sldMk cId="2007555008" sldId="659"/>
            <ac:spMk id="13" creationId="{5EF80B09-8086-EE9D-9594-2D5C428873DC}"/>
          </ac:spMkLst>
        </pc:spChg>
        <pc:spChg chg="add mod">
          <ac:chgData name="Jha, Aryan Ritwajeet" userId="2aad577e-539b-449b-83a6-8d411f484b4d" providerId="ADAL" clId="{F7AE4381-1BAF-4547-BD58-615DE730E8DF}" dt="2025-06-30T12:05:06.252" v="3142" actId="20577"/>
          <ac:spMkLst>
            <pc:docMk/>
            <pc:sldMk cId="2007555008" sldId="659"/>
            <ac:spMk id="15" creationId="{37F0EDF6-593B-4F36-091E-239BAE8C7C39}"/>
          </ac:spMkLst>
        </pc:spChg>
        <pc:spChg chg="add mod">
          <ac:chgData name="Jha, Aryan Ritwajeet" userId="2aad577e-539b-449b-83a6-8d411f484b4d" providerId="ADAL" clId="{F7AE4381-1BAF-4547-BD58-615DE730E8DF}" dt="2025-06-30T12:14:55.727" v="3241" actId="1076"/>
          <ac:spMkLst>
            <pc:docMk/>
            <pc:sldMk cId="2007555008" sldId="659"/>
            <ac:spMk id="18" creationId="{213A8762-820C-4C81-49BA-AAF8C0EB9860}"/>
          </ac:spMkLst>
        </pc:spChg>
        <pc:spChg chg="add mod">
          <ac:chgData name="Jha, Aryan Ritwajeet" userId="2aad577e-539b-449b-83a6-8d411f484b4d" providerId="ADAL" clId="{F7AE4381-1BAF-4547-BD58-615DE730E8DF}" dt="2025-06-30T12:15:06.949" v="3245" actId="1076"/>
          <ac:spMkLst>
            <pc:docMk/>
            <pc:sldMk cId="2007555008" sldId="659"/>
            <ac:spMk id="19" creationId="{B0F72050-ABA0-3856-6419-D42B552AA9AE}"/>
          </ac:spMkLst>
        </pc:spChg>
        <pc:spChg chg="add mod">
          <ac:chgData name="Jha, Aryan Ritwajeet" userId="2aad577e-539b-449b-83a6-8d411f484b4d" providerId="ADAL" clId="{F7AE4381-1BAF-4547-BD58-615DE730E8DF}" dt="2025-06-30T12:37:19.356" v="4674" actId="207"/>
          <ac:spMkLst>
            <pc:docMk/>
            <pc:sldMk cId="2007555008" sldId="659"/>
            <ac:spMk id="20" creationId="{D6D34ED5-0683-6DD6-3E5B-155D111B3BF5}"/>
          </ac:spMkLst>
        </pc:spChg>
        <pc:spChg chg="add del mod">
          <ac:chgData name="Jha, Aryan Ritwajeet" userId="2aad577e-539b-449b-83a6-8d411f484b4d" providerId="ADAL" clId="{F7AE4381-1BAF-4547-BD58-615DE730E8DF}" dt="2025-06-30T12:36:55.103" v="4671" actId="478"/>
          <ac:spMkLst>
            <pc:docMk/>
            <pc:sldMk cId="2007555008" sldId="659"/>
            <ac:spMk id="25" creationId="{FB484274-3251-98F8-6162-C8904D4A6A57}"/>
          </ac:spMkLst>
        </pc:spChg>
        <pc:spChg chg="add mod">
          <ac:chgData name="Jha, Aryan Ritwajeet" userId="2aad577e-539b-449b-83a6-8d411f484b4d" providerId="ADAL" clId="{F7AE4381-1BAF-4547-BD58-615DE730E8DF}" dt="2025-06-30T12:36:55.430" v="4672"/>
          <ac:spMkLst>
            <pc:docMk/>
            <pc:sldMk cId="2007555008" sldId="659"/>
            <ac:spMk id="26" creationId="{31A3FD5B-FD99-FCB1-C309-E4A3B92009E9}"/>
          </ac:spMkLst>
        </pc:spChg>
        <pc:spChg chg="mod">
          <ac:chgData name="Jha, Aryan Ritwajeet" userId="2aad577e-539b-449b-83a6-8d411f484b4d" providerId="ADAL" clId="{F7AE4381-1BAF-4547-BD58-615DE730E8DF}" dt="2025-06-30T11:55:34.297" v="2903" actId="1076"/>
          <ac:spMkLst>
            <pc:docMk/>
            <pc:sldMk cId="2007555008" sldId="659"/>
            <ac:spMk id="53" creationId="{5C08A2A5-9238-1C74-672C-173D5E68696C}"/>
          </ac:spMkLst>
        </pc:spChg>
        <pc:spChg chg="mod">
          <ac:chgData name="Jha, Aryan Ritwajeet" userId="2aad577e-539b-449b-83a6-8d411f484b4d" providerId="ADAL" clId="{F7AE4381-1BAF-4547-BD58-615DE730E8DF}" dt="2025-06-30T11:55:34.297" v="2903" actId="1076"/>
          <ac:spMkLst>
            <pc:docMk/>
            <pc:sldMk cId="2007555008" sldId="659"/>
            <ac:spMk id="57" creationId="{7BEC54A4-31D6-A25B-C132-83CAA3D76939}"/>
          </ac:spMkLst>
        </pc:spChg>
        <pc:spChg chg="del mod">
          <ac:chgData name="Jha, Aryan Ritwajeet" userId="2aad577e-539b-449b-83a6-8d411f484b4d" providerId="ADAL" clId="{F7AE4381-1BAF-4547-BD58-615DE730E8DF}" dt="2025-06-30T12:15:01.935" v="3243" actId="478"/>
          <ac:spMkLst>
            <pc:docMk/>
            <pc:sldMk cId="2007555008" sldId="659"/>
            <ac:spMk id="60" creationId="{AA99541A-1623-17CC-C4C1-6797841B40C0}"/>
          </ac:spMkLst>
        </pc:spChg>
        <pc:spChg chg="mod">
          <ac:chgData name="Jha, Aryan Ritwajeet" userId="2aad577e-539b-449b-83a6-8d411f484b4d" providerId="ADAL" clId="{F7AE4381-1BAF-4547-BD58-615DE730E8DF}" dt="2025-06-30T12:14:47.032" v="3238" actId="14100"/>
          <ac:spMkLst>
            <pc:docMk/>
            <pc:sldMk cId="2007555008" sldId="659"/>
            <ac:spMk id="62" creationId="{D51C23B2-0D71-CD21-20A8-482FBC67B96F}"/>
          </ac:spMkLst>
        </pc:spChg>
        <pc:spChg chg="del mod">
          <ac:chgData name="Jha, Aryan Ritwajeet" userId="2aad577e-539b-449b-83a6-8d411f484b4d" providerId="ADAL" clId="{F7AE4381-1BAF-4547-BD58-615DE730E8DF}" dt="2025-06-30T12:14:51.451" v="3239" actId="478"/>
          <ac:spMkLst>
            <pc:docMk/>
            <pc:sldMk cId="2007555008" sldId="659"/>
            <ac:spMk id="63" creationId="{4A8BFA1E-7947-AE4A-79FF-CC1DFB354915}"/>
          </ac:spMkLst>
        </pc:spChg>
        <pc:spChg chg="mod">
          <ac:chgData name="Jha, Aryan Ritwajeet" userId="2aad577e-539b-449b-83a6-8d411f484b4d" providerId="ADAL" clId="{F7AE4381-1BAF-4547-BD58-615DE730E8DF}" dt="2025-06-30T12:16:07.004" v="3252" actId="1076"/>
          <ac:spMkLst>
            <pc:docMk/>
            <pc:sldMk cId="2007555008" sldId="659"/>
            <ac:spMk id="65" creationId="{63688FFC-A452-61CE-D8BD-174DB0CA026E}"/>
          </ac:spMkLst>
        </pc:spChg>
        <pc:spChg chg="del">
          <ac:chgData name="Jha, Aryan Ritwajeet" userId="2aad577e-539b-449b-83a6-8d411f484b4d" providerId="ADAL" clId="{F7AE4381-1BAF-4547-BD58-615DE730E8DF}" dt="2025-06-30T11:57:59.747" v="2926" actId="478"/>
          <ac:spMkLst>
            <pc:docMk/>
            <pc:sldMk cId="2007555008" sldId="659"/>
            <ac:spMk id="66" creationId="{5823ADB7-8DB7-B574-34BF-43916609BEBB}"/>
          </ac:spMkLst>
        </pc:spChg>
        <pc:spChg chg="mod">
          <ac:chgData name="Jha, Aryan Ritwajeet" userId="2aad577e-539b-449b-83a6-8d411f484b4d" providerId="ADAL" clId="{F7AE4381-1BAF-4547-BD58-615DE730E8DF}" dt="2025-06-30T11:59:52.662" v="2929" actId="2711"/>
          <ac:spMkLst>
            <pc:docMk/>
            <pc:sldMk cId="2007555008" sldId="659"/>
            <ac:spMk id="70" creationId="{BC607CB3-E7EF-4A6E-2108-C678F256268A}"/>
          </ac:spMkLst>
        </pc:spChg>
        <pc:grpChg chg="add mod">
          <ac:chgData name="Jha, Aryan Ritwajeet" userId="2aad577e-539b-449b-83a6-8d411f484b4d" providerId="ADAL" clId="{F7AE4381-1BAF-4547-BD58-615DE730E8DF}" dt="2025-06-30T11:56:28.299" v="2909" actId="1076"/>
          <ac:grpSpMkLst>
            <pc:docMk/>
            <pc:sldMk cId="2007555008" sldId="659"/>
            <ac:grpSpMk id="4" creationId="{62288ACF-825F-5173-3403-6903BE239FDE}"/>
          </ac:grpSpMkLst>
        </pc:grpChg>
        <pc:picChg chg="add mod">
          <ac:chgData name="Jha, Aryan Ritwajeet" userId="2aad577e-539b-449b-83a6-8d411f484b4d" providerId="ADAL" clId="{F7AE4381-1BAF-4547-BD58-615DE730E8DF}" dt="2025-06-30T11:57:43.826" v="2925" actId="1076"/>
          <ac:picMkLst>
            <pc:docMk/>
            <pc:sldMk cId="2007555008" sldId="659"/>
            <ac:picMk id="14" creationId="{FF767BEF-2DA2-0424-4C13-674452596264}"/>
          </ac:picMkLst>
        </pc:picChg>
        <pc:picChg chg="mod">
          <ac:chgData name="Jha, Aryan Ritwajeet" userId="2aad577e-539b-449b-83a6-8d411f484b4d" providerId="ADAL" clId="{F7AE4381-1BAF-4547-BD58-615DE730E8DF}" dt="2025-06-30T11:55:34.297" v="2903" actId="1076"/>
          <ac:picMkLst>
            <pc:docMk/>
            <pc:sldMk cId="2007555008" sldId="659"/>
            <ac:picMk id="54" creationId="{A7E172CE-EAA5-76EA-11BC-AF6905C10DBB}"/>
          </ac:picMkLst>
        </pc:picChg>
        <pc:picChg chg="mod">
          <ac:chgData name="Jha, Aryan Ritwajeet" userId="2aad577e-539b-449b-83a6-8d411f484b4d" providerId="ADAL" clId="{F7AE4381-1BAF-4547-BD58-615DE730E8DF}" dt="2025-06-30T11:57:30.968" v="2921" actId="1076"/>
          <ac:picMkLst>
            <pc:docMk/>
            <pc:sldMk cId="2007555008" sldId="659"/>
            <ac:picMk id="55" creationId="{9881B78A-CDD7-F088-E91C-215708F5E2D0}"/>
          </ac:picMkLst>
        </pc:picChg>
        <pc:picChg chg="mod">
          <ac:chgData name="Jha, Aryan Ritwajeet" userId="2aad577e-539b-449b-83a6-8d411f484b4d" providerId="ADAL" clId="{F7AE4381-1BAF-4547-BD58-615DE730E8DF}" dt="2025-06-30T11:55:34.297" v="2903" actId="1076"/>
          <ac:picMkLst>
            <pc:docMk/>
            <pc:sldMk cId="2007555008" sldId="659"/>
            <ac:picMk id="58" creationId="{6A4363AB-E8A5-3583-B64A-20990FE26B52}"/>
          </ac:picMkLst>
        </pc:picChg>
        <pc:picChg chg="mod">
          <ac:chgData name="Jha, Aryan Ritwajeet" userId="2aad577e-539b-449b-83a6-8d411f484b4d" providerId="ADAL" clId="{F7AE4381-1BAF-4547-BD58-615DE730E8DF}" dt="2025-06-30T12:16:07.004" v="3252" actId="1076"/>
          <ac:picMkLst>
            <pc:docMk/>
            <pc:sldMk cId="2007555008" sldId="659"/>
            <ac:picMk id="64" creationId="{B41779E9-5833-FEB0-58A8-2DB904772460}"/>
          </ac:picMkLst>
        </pc:picChg>
        <pc:cxnChg chg="add mod">
          <ac:chgData name="Jha, Aryan Ritwajeet" userId="2aad577e-539b-449b-83a6-8d411f484b4d" providerId="ADAL" clId="{F7AE4381-1BAF-4547-BD58-615DE730E8DF}" dt="2025-06-30T12:16:10.965" v="3253" actId="14100"/>
          <ac:cxnSpMkLst>
            <pc:docMk/>
            <pc:sldMk cId="2007555008" sldId="659"/>
            <ac:cxnSpMk id="17" creationId="{11CC0A48-73B6-EE3A-222F-DEC15A68629B}"/>
          </ac:cxnSpMkLst>
        </pc:cxnChg>
      </pc:sldChg>
    </pc:docChg>
  </pc:docChgLst>
  <pc:docChgLst>
    <pc:chgData name="subho.eee@itbhu.ac.in" userId="S::urn:spo:guest#subho.eee@itbhu.ac.in::" providerId="AD" clId="Web-{A0F675EA-E247-7C65-5F3A-35F1393E68B0}"/>
    <pc:docChg chg="modSld">
      <pc:chgData name="subho.eee@itbhu.ac.in" userId="S::urn:spo:guest#subho.eee@itbhu.ac.in::" providerId="AD" clId="Web-{A0F675EA-E247-7C65-5F3A-35F1393E68B0}" dt="2025-06-30T13:44:11.409" v="0" actId="14100"/>
      <pc:docMkLst>
        <pc:docMk/>
      </pc:docMkLst>
      <pc:sldChg chg="modSp">
        <pc:chgData name="subho.eee@itbhu.ac.in" userId="S::urn:spo:guest#subho.eee@itbhu.ac.in::" providerId="AD" clId="Web-{A0F675EA-E247-7C65-5F3A-35F1393E68B0}" dt="2025-06-30T13:44:11.409" v="0" actId="14100"/>
        <pc:sldMkLst>
          <pc:docMk/>
          <pc:sldMk cId="2007555008" sldId="659"/>
        </pc:sldMkLst>
        <pc:spChg chg="mod">
          <ac:chgData name="subho.eee@itbhu.ac.in" userId="S::urn:spo:guest#subho.eee@itbhu.ac.in::" providerId="AD" clId="Web-{A0F675EA-E247-7C65-5F3A-35F1393E68B0}" dt="2025-06-30T13:44:11.409" v="0" actId="14100"/>
          <ac:spMkLst>
            <pc:docMk/>
            <pc:sldMk cId="2007555008" sldId="659"/>
            <ac:spMk id="3" creationId="{A7D9B5A1-AC6D-B22A-B380-B9BCA1822B0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52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856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27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7.png"/><Relationship Id="rId3" Type="http://schemas.openxmlformats.org/officeDocument/2006/relationships/image" Target="../media/image115.png"/><Relationship Id="rId21" Type="http://schemas.openxmlformats.org/officeDocument/2006/relationships/image" Target="../media/image12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6.png"/><Relationship Id="rId2" Type="http://schemas.openxmlformats.org/officeDocument/2006/relationships/image" Target="../media/image9.png"/><Relationship Id="rId16" Type="http://schemas.openxmlformats.org/officeDocument/2006/relationships/image" Target="../media/image128.png"/><Relationship Id="rId20" Type="http://schemas.openxmlformats.org/officeDocument/2006/relationships/image" Target="../media/image11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5.png"/><Relationship Id="rId32" Type="http://schemas.openxmlformats.org/officeDocument/2006/relationships/image" Target="../media/image22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4.png"/><Relationship Id="rId28" Type="http://schemas.openxmlformats.org/officeDocument/2006/relationships/image" Target="../media/image19.png"/><Relationship Id="rId10" Type="http://schemas.openxmlformats.org/officeDocument/2006/relationships/image" Target="../media/image122.png"/><Relationship Id="rId19" Type="http://schemas.openxmlformats.org/officeDocument/2006/relationships/image" Target="../media/image10.png"/><Relationship Id="rId31" Type="http://schemas.openxmlformats.org/officeDocument/2006/relationships/image" Target="../media/image2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.png"/><Relationship Id="rId27" Type="http://schemas.openxmlformats.org/officeDocument/2006/relationships/image" Target="../media/image18.png"/><Relationship Id="rId30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2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9.png"/><Relationship Id="rId16" Type="http://schemas.openxmlformats.org/officeDocument/2006/relationships/image" Target="../media/image128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28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27.png"/><Relationship Id="rId10" Type="http://schemas.openxmlformats.org/officeDocument/2006/relationships/image" Target="../media/image122.png"/><Relationship Id="rId19" Type="http://schemas.openxmlformats.org/officeDocument/2006/relationships/image" Target="../media/image23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9012" y="2390869"/>
            <a:ext cx="770031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the Performance of Linear and Nonlinear </a:t>
            </a:r>
          </a:p>
          <a:p>
            <a:pPr algn="ctr"/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Multi-Period Optimal Power Flow Models</a:t>
            </a:r>
          </a:p>
          <a:p>
            <a:pPr algn="ctr"/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Active Distribution Systems</a:t>
            </a:r>
            <a:endParaRPr lang="en-IN" sz="26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23821" y="6101991"/>
            <a:ext cx="197361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04-July-2025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176" y="4591715"/>
            <a:ext cx="3136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Subho Paul</a:t>
            </a:r>
            <a:endParaRPr lang="en-IN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7415" y="5078525"/>
            <a:ext cx="72346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Authors: Aryan Jha</a:t>
            </a:r>
            <a:r>
              <a:rPr lang="en-US" sz="24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Subho Paul</a:t>
            </a:r>
            <a:r>
              <a:rPr lang="en-US" sz="24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Anamika Dubey</a:t>
            </a:r>
            <a:r>
              <a:rPr lang="en-US" sz="24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IN" sz="12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1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Electrical Engineering &amp; Computer Science, Washington State University, Pullman, WA, United States</a:t>
            </a:r>
          </a:p>
          <a:p>
            <a:pPr algn="ctr"/>
            <a:r>
              <a:rPr lang="en-US" sz="1200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Engineering, Indian Institute of Technology (BHU) Varanasi, Varanasi, UP, India</a:t>
            </a:r>
            <a:endParaRPr lang="en-IN" sz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39872" y="3946431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3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73420" y="6567249"/>
            <a:ext cx="226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0x/15</a:t>
            </a:r>
          </a:p>
        </p:txBody>
      </p:sp>
      <p:sp>
        <p:nvSpPr>
          <p:cNvPr id="6" name="Rectangle 5"/>
          <p:cNvSpPr/>
          <p:nvPr/>
        </p:nvSpPr>
        <p:spPr>
          <a:xfrm>
            <a:off x="2103623" y="118753"/>
            <a:ext cx="798475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–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Modelling Benefits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  <p:sp>
        <p:nvSpPr>
          <p:cNvPr id="8" name="Rectangle 7"/>
          <p:cNvSpPr/>
          <p:nvPr/>
        </p:nvSpPr>
        <p:spPr>
          <a:xfrm>
            <a:off x="3517932" y="6528415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04/07/2025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D35FF8-DF96-9CBB-06ED-F1DC55402314}"/>
              </a:ext>
            </a:extLst>
          </p:cNvPr>
          <p:cNvSpPr/>
          <p:nvPr/>
        </p:nvSpPr>
        <p:spPr>
          <a:xfrm>
            <a:off x="954156" y="3401174"/>
            <a:ext cx="10283687" cy="93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 Flow Model – Nonlinear may be </a:t>
            </a:r>
            <a:r>
              <a:rPr lang="en-US" i="1" dirty="0"/>
              <a:t>warm-started</a:t>
            </a:r>
            <a:r>
              <a:rPr lang="en-US" dirty="0"/>
              <a:t> via the results of </a:t>
            </a:r>
            <a:r>
              <a:rPr lang="en-US" dirty="0" err="1"/>
              <a:t>LinDistFlow</a:t>
            </a:r>
            <a:r>
              <a:rPr lang="en-US" dirty="0"/>
              <a:t> for faster but more feasible and optimal results</a:t>
            </a:r>
            <a:endParaRPr lang="en-US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350139-3C6F-892A-327C-CE7B63CFE6A3}"/>
              </a:ext>
            </a:extLst>
          </p:cNvPr>
          <p:cNvSpPr/>
          <p:nvPr/>
        </p:nvSpPr>
        <p:spPr>
          <a:xfrm>
            <a:off x="987286" y="1143251"/>
            <a:ext cx="10137914" cy="8737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LinDistFlow’s</a:t>
            </a:r>
            <a:r>
              <a:rPr lang="en-US" dirty="0"/>
              <a:t> approximations are susceptible to the degree of nonlinear constraint causing components in the grid – the higher the penetration of reactive power enabled batteries, the more the optimality gap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6EDEE-B521-BBEF-50C4-C7133310C8CD}"/>
              </a:ext>
            </a:extLst>
          </p:cNvPr>
          <p:cNvSpPr/>
          <p:nvPr/>
        </p:nvSpPr>
        <p:spPr>
          <a:xfrm>
            <a:off x="987286" y="2232211"/>
            <a:ext cx="10217426" cy="8737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LinDistFlow</a:t>
            </a:r>
            <a:r>
              <a:rPr lang="en-US" dirty="0"/>
              <a:t> is relatively fast in providing control set points for GEDs. However it is important to pass the set points through a true nonlinear Powerflow solver, such as OpenDSS so as to avoid any unknown constraint violations such as any for substation power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86EE1E-F092-56FC-CF8B-5B4068E50C3A}"/>
              </a:ext>
            </a:extLst>
          </p:cNvPr>
          <p:cNvSpPr/>
          <p:nvPr/>
        </p:nvSpPr>
        <p:spPr>
          <a:xfrm>
            <a:off x="987286" y="4651189"/>
            <a:ext cx="10283687" cy="935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Thus, depending on the use case (real-time constraints and infeasibility tolerance limits) a hybrid approach could be employed for best results</a:t>
            </a:r>
          </a:p>
        </p:txBody>
      </p:sp>
    </p:spTree>
    <p:extLst>
      <p:ext uri="{BB962C8B-B14F-4D97-AF65-F5344CB8AC3E}">
        <p14:creationId xmlns:p14="http://schemas.microsoft.com/office/powerpoint/2010/main" val="338025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779A4-85C0-E3E0-BC47-7B685241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976F45-C960-4666-A9FD-C87CF9B477F0}"/>
              </a:ext>
            </a:extLst>
          </p:cNvPr>
          <p:cNvSpPr/>
          <p:nvPr/>
        </p:nvSpPr>
        <p:spPr>
          <a:xfrm>
            <a:off x="5773420" y="6567249"/>
            <a:ext cx="226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0x/15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4FE80A-1BDE-3F7F-93AF-AAD60E339480}"/>
              </a:ext>
            </a:extLst>
          </p:cNvPr>
          <p:cNvSpPr/>
          <p:nvPr/>
        </p:nvSpPr>
        <p:spPr>
          <a:xfrm>
            <a:off x="3517932" y="6528415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04/07/2025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33CA6-D006-A33F-ADE8-1C1016937D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399" b="33335"/>
          <a:stretch>
            <a:fillRect/>
          </a:stretch>
        </p:blipFill>
        <p:spPr>
          <a:xfrm>
            <a:off x="2610565" y="485424"/>
            <a:ext cx="6970869" cy="22532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2" descr="http://az616578.vo.msecnd.net/files/2016/04/29/6359749212265071701171552202_Dollarphotoclub_77959340-1024x577.jpg">
            <a:extLst>
              <a:ext uri="{FF2B5EF4-FFF2-40B4-BE49-F238E27FC236}">
                <a16:creationId xmlns:a16="http://schemas.microsoft.com/office/drawing/2014/main" id="{0B3399FE-492E-2324-45CC-D8B181CA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2886" y="3249138"/>
            <a:ext cx="4311134" cy="24717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C95E49-692B-B3E2-E347-6A473BBD4599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421722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BA2A9-476C-26D7-42A9-C28A72D4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A7E172CE-EAA5-76EA-11BC-AF6905C1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698" y="3555469"/>
            <a:ext cx="1890232" cy="1007057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5C08A2A5-9238-1C74-672C-173D5E68696C}"/>
              </a:ext>
            </a:extLst>
          </p:cNvPr>
          <p:cNvSpPr/>
          <p:nvPr/>
        </p:nvSpPr>
        <p:spPr>
          <a:xfrm>
            <a:off x="2380931" y="3452199"/>
            <a:ext cx="2179616" cy="1272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Intertemporal Constraints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81B78A-CDD7-F088-E91C-215708F5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0496" y="3555469"/>
            <a:ext cx="1890232" cy="1007057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7BEC54A4-31D6-A25B-C132-83CAA3D76939}"/>
              </a:ext>
            </a:extLst>
          </p:cNvPr>
          <p:cNvSpPr/>
          <p:nvPr/>
        </p:nvSpPr>
        <p:spPr>
          <a:xfrm>
            <a:off x="6450779" y="3452199"/>
            <a:ext cx="2179616" cy="1272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Intertemporal Constraints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A4363AB-E8A5-3583-B64A-20990FE26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395" y="3555469"/>
            <a:ext cx="1890232" cy="1007057"/>
          </a:xfrm>
          <a:prstGeom prst="rect">
            <a:avLst/>
          </a:prstGeom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D51C23B2-0D71-CD21-20A8-482FBC67B96F}"/>
              </a:ext>
            </a:extLst>
          </p:cNvPr>
          <p:cNvSpPr/>
          <p:nvPr/>
        </p:nvSpPr>
        <p:spPr>
          <a:xfrm rot="18638784">
            <a:off x="3966652" y="4658574"/>
            <a:ext cx="767359" cy="3454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41779E9-5833-FEB0-58A8-2DB90477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67" y="5108578"/>
            <a:ext cx="2339139" cy="5264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3688FFC-A452-61CE-D8BD-174DB0CA026E}"/>
              </a:ext>
            </a:extLst>
          </p:cNvPr>
          <p:cNvSpPr txBox="1"/>
          <p:nvPr/>
        </p:nvSpPr>
        <p:spPr>
          <a:xfrm>
            <a:off x="5388990" y="4885774"/>
            <a:ext cx="190650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661C8F-CBE0-944F-AC51-1E8114EB8C57}"/>
              </a:ext>
            </a:extLst>
          </p:cNvPr>
          <p:cNvSpPr txBox="1"/>
          <p:nvPr/>
        </p:nvSpPr>
        <p:spPr>
          <a:xfrm>
            <a:off x="155986" y="5756652"/>
            <a:ext cx="137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 example of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6FBA5C-5C85-46C1-FA46-DFEE86705D65}"/>
              </a:ext>
            </a:extLst>
          </p:cNvPr>
          <p:cNvSpPr txBox="1"/>
          <p:nvPr/>
        </p:nvSpPr>
        <p:spPr>
          <a:xfrm>
            <a:off x="3882374" y="5905023"/>
            <a:ext cx="67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607CB3-E7EF-4A6E-2108-C678F256268A}"/>
                  </a:ext>
                </a:extLst>
              </p:cNvPr>
              <p:cNvSpPr txBox="1"/>
              <p:nvPr/>
            </p:nvSpPr>
            <p:spPr>
              <a:xfrm>
                <a:off x="9299082" y="4772137"/>
                <a:ext cx="2623459" cy="132343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Due to these intertemporal constraints, the optimization problem size becomes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times larger, becoming more difficult to solve.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607CB3-E7EF-4A6E-2108-C678F2562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082" y="4772137"/>
                <a:ext cx="2623459" cy="1323439"/>
              </a:xfrm>
              <a:prstGeom prst="rect">
                <a:avLst/>
              </a:prstGeom>
              <a:blipFill>
                <a:blip r:embed="rId4"/>
                <a:stretch>
                  <a:fillRect l="-1160" t="-1382" b="-5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A7D9B5A1-AC6D-B22A-B380-B9BCA1822B03}"/>
              </a:ext>
            </a:extLst>
          </p:cNvPr>
          <p:cNvSpPr/>
          <p:nvPr/>
        </p:nvSpPr>
        <p:spPr>
          <a:xfrm>
            <a:off x="10520627" y="3473330"/>
            <a:ext cx="1873514" cy="1298807"/>
          </a:xfrm>
          <a:prstGeom prst="rightArrow">
            <a:avLst/>
          </a:prstGeom>
          <a:solidFill>
            <a:srgbClr val="2E75B6">
              <a:alpha val="60000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Intertemporal Constraints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288ACF-825F-5173-3403-6903BE239FDE}"/>
              </a:ext>
            </a:extLst>
          </p:cNvPr>
          <p:cNvGrpSpPr/>
          <p:nvPr/>
        </p:nvGrpSpPr>
        <p:grpSpPr>
          <a:xfrm>
            <a:off x="486861" y="1276905"/>
            <a:ext cx="3237200" cy="2123659"/>
            <a:chOff x="691703" y="3623528"/>
            <a:chExt cx="3237200" cy="2123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C6C94D-0F10-D805-4715-30DCE866F06C}"/>
                    </a:ext>
                  </a:extLst>
                </p:cNvPr>
                <p:cNvSpPr txBox="1"/>
                <p:nvPr/>
              </p:nvSpPr>
              <p:spPr>
                <a:xfrm>
                  <a:off x="691703" y="3992860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EC6C94D-0F10-D805-4715-30DCE866F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992860"/>
                  <a:ext cx="323720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B527FA-95E4-8759-FE1A-FD3C523C62B5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369332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Desired Objective Function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B527FA-95E4-8759-FE1A-FD3C523C6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250" b="-2031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9B7609-92A0-F196-E1AF-BB91CC5069A0}"/>
                </a:ext>
              </a:extLst>
            </p:cNvPr>
            <p:cNvSpPr txBox="1"/>
            <p:nvPr/>
          </p:nvSpPr>
          <p:spPr>
            <a:xfrm>
              <a:off x="691703" y="4362192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DD4C08-DAC5-02DA-615D-E3C74D368F04}"/>
                </a:ext>
              </a:extLst>
            </p:cNvPr>
            <p:cNvSpPr txBox="1"/>
            <p:nvPr/>
          </p:nvSpPr>
          <p:spPr>
            <a:xfrm>
              <a:off x="691703" y="4731524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772320-7731-C052-00F0-FA31789CC641}"/>
                </a:ext>
              </a:extLst>
            </p:cNvPr>
            <p:cNvSpPr txBox="1"/>
            <p:nvPr/>
          </p:nvSpPr>
          <p:spPr>
            <a:xfrm>
              <a:off x="691703" y="5100856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CFD995C-164F-3716-F89E-6B8D2E51C2E8}"/>
              </a:ext>
            </a:extLst>
          </p:cNvPr>
          <p:cNvSpPr/>
          <p:nvPr/>
        </p:nvSpPr>
        <p:spPr>
          <a:xfrm>
            <a:off x="1987313" y="17948"/>
            <a:ext cx="79847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4360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Multi Period Optimal Power Flow (MPOPF) problem for Active Distribution Systems</a:t>
            </a:r>
            <a:endParaRPr lang="en-US" sz="2000" b="1" dirty="0">
              <a:solidFill>
                <a:srgbClr val="4360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diagram of a network&#10;&#10;AI-generated content may be incorrect.">
            <a:extLst>
              <a:ext uri="{FF2B5EF4-FFF2-40B4-BE49-F238E27FC236}">
                <a16:creationId xmlns:a16="http://schemas.microsoft.com/office/drawing/2014/main" id="{FF767BEF-2DA2-0424-4C13-674452596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08" y="1223010"/>
            <a:ext cx="4145701" cy="2205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F0EDF6-593B-4F36-091E-239BAE8C7C39}"/>
              </a:ext>
            </a:extLst>
          </p:cNvPr>
          <p:cNvSpPr/>
          <p:nvPr/>
        </p:nvSpPr>
        <p:spPr>
          <a:xfrm>
            <a:off x="8527774" y="1223010"/>
            <a:ext cx="3394767" cy="201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Controllable Components: Grid Edge Devices (GEDs) like Batteries and PVs spread throughout whose real and reactive dispatch may be set every time-period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CC0A48-73B6-EE3A-222F-DEC15A68629B}"/>
              </a:ext>
            </a:extLst>
          </p:cNvPr>
          <p:cNvCxnSpPr>
            <a:cxnSpLocks/>
            <a:stCxn id="57" idx="1"/>
            <a:endCxn id="65" idx="0"/>
          </p:cNvCxnSpPr>
          <p:nvPr/>
        </p:nvCxnSpPr>
        <p:spPr>
          <a:xfrm flipH="1">
            <a:off x="6342242" y="4088577"/>
            <a:ext cx="108537" cy="797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13A8762-820C-4C81-49BA-AAF8C0EB9860}"/>
              </a:ext>
            </a:extLst>
          </p:cNvPr>
          <p:cNvSpPr/>
          <p:nvPr/>
        </p:nvSpPr>
        <p:spPr>
          <a:xfrm rot="18638784">
            <a:off x="7999188" y="4663609"/>
            <a:ext cx="767359" cy="3454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0F72050-ABA0-3856-6419-D42B552AA9AE}"/>
              </a:ext>
            </a:extLst>
          </p:cNvPr>
          <p:cNvSpPr/>
          <p:nvPr/>
        </p:nvSpPr>
        <p:spPr>
          <a:xfrm rot="18638784">
            <a:off x="-114221" y="4669684"/>
            <a:ext cx="767359" cy="3454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D34ED5-0683-6DD6-3E5B-155D111B3BF5}"/>
              </a:ext>
            </a:extLst>
          </p:cNvPr>
          <p:cNvSpPr/>
          <p:nvPr/>
        </p:nvSpPr>
        <p:spPr>
          <a:xfrm>
            <a:off x="144598" y="5258970"/>
            <a:ext cx="3980922" cy="15441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this paper we are comparing the effectiveness of two models: The Nonlinear Branch Flow Model (BFM-NL) and </a:t>
            </a:r>
            <a:r>
              <a:rPr lang="en-US" dirty="0" err="1"/>
              <a:t>LinDistFlow</a:t>
            </a:r>
            <a:r>
              <a:rPr lang="en-US" dirty="0"/>
              <a:t> (LDF) for solving the MPOPF problem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A3FD5B-FD99-FCB1-C309-E4A3B92009E9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200755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646C81D-A614-A18E-43E3-FF65639E7971}"/>
              </a:ext>
            </a:extLst>
          </p:cNvPr>
          <p:cNvSpPr txBox="1">
            <a:spLocks/>
          </p:cNvSpPr>
          <p:nvPr/>
        </p:nvSpPr>
        <p:spPr>
          <a:xfrm>
            <a:off x="250091" y="998720"/>
            <a:ext cx="4091916" cy="8998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rgbClr val="43602F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Network Constraints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1799762" y="46375"/>
            <a:ext cx="10239852" cy="6590907"/>
            <a:chOff x="2924369" y="219796"/>
            <a:chExt cx="9042942" cy="5864025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667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8"/>
                  <a:ext cx="7885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3356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8"/>
                  <a:ext cx="1592613" cy="336416"/>
                </a:xfrm>
                <a:prstGeom prst="rect">
                  <a:avLst/>
                </a:prstGeom>
                <a:blipFill>
                  <a:blip r:embed="rId5"/>
                  <a:stretch>
                    <a:fillRect l="-1338"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57781"/>
                </a:xfrm>
                <a:prstGeom prst="rect">
                  <a:avLst/>
                </a:prstGeom>
                <a:blipFill>
                  <a:blip r:embed="rId6"/>
                  <a:stretch>
                    <a:fillRect l="-627" r="-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57781"/>
                </a:xfrm>
                <a:prstGeom prst="rect">
                  <a:avLst/>
                </a:prstGeom>
                <a:blipFill>
                  <a:blip r:embed="rId7"/>
                  <a:stretch>
                    <a:fillRect l="-866" t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3" cy="557781"/>
                </a:xfrm>
                <a:prstGeom prst="rect">
                  <a:avLst/>
                </a:prstGeom>
                <a:blipFill>
                  <a:blip r:embed="rId8"/>
                  <a:stretch>
                    <a:fillRect l="-862" t="-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2" cy="342338"/>
                </a:xfrm>
                <a:prstGeom prst="rect">
                  <a:avLst/>
                </a:prstGeom>
                <a:blipFill>
                  <a:blip r:embed="rId9"/>
                  <a:stretch>
                    <a:fillRect l="-5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7"/>
                  <a:ext cx="2058599" cy="342338"/>
                </a:xfrm>
                <a:prstGeom prst="rect">
                  <a:avLst/>
                </a:prstGeom>
                <a:blipFill>
                  <a:blip r:embed="rId10"/>
                  <a:stretch>
                    <a:fillRect l="-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3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961" t="-3077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569" t="-303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dirty="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0"/>
                  <a:ext cx="1820469" cy="910121"/>
                </a:xfrm>
                <a:prstGeom prst="rect">
                  <a:avLst/>
                </a:prstGeom>
                <a:blipFill>
                  <a:blip r:embed="rId14"/>
                  <a:stretch>
                    <a:fillRect l="-1466" t="-11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0" cy="625684"/>
                </a:xfrm>
                <a:prstGeom prst="rect">
                  <a:avLst/>
                </a:prstGeom>
                <a:blipFill>
                  <a:blip r:embed="rId15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7"/>
                  <a:ext cx="2034990" cy="625684"/>
                </a:xfrm>
                <a:prstGeom prst="rect">
                  <a:avLst/>
                </a:prstGeom>
                <a:blipFill>
                  <a:blip r:embed="rId16"/>
                  <a:stretch>
                    <a:fillRect l="-1050" t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18897"/>
                </a:xfrm>
                <a:prstGeom prst="rect">
                  <a:avLst/>
                </a:prstGeom>
                <a:blipFill>
                  <a:blip r:embed="rId17"/>
                  <a:stretch>
                    <a:fillRect l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59" y="1976653"/>
                  <a:ext cx="1907925" cy="390813"/>
                </a:xfrm>
                <a:prstGeom prst="rect">
                  <a:avLst/>
                </a:prstGeom>
                <a:blipFill>
                  <a:blip r:embed="rId18"/>
                  <a:stretch>
                    <a:fillRect l="-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07D5826-6675-5DE5-809D-0E5CD0CB15B9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35258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700">
                      <a:solidFill>
                        <a:schemeClr val="tx1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7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70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7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7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7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0CBA1E-4457-5C59-30FD-66DBA4E4CD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669" y="1983671"/>
            <a:ext cx="2525963" cy="439298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/>
              <p:nvPr/>
            </p:nvSpPr>
            <p:spPr>
              <a:xfrm>
                <a:off x="2576331" y="1536596"/>
                <a:ext cx="3237200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Real Power Balance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AD3F4-DE0C-4BCD-2B28-C45B8915B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331" y="1536596"/>
                <a:ext cx="3237200" cy="369332"/>
              </a:xfrm>
              <a:prstGeom prst="rect">
                <a:avLst/>
              </a:prstGeom>
              <a:blipFill>
                <a:blip r:embed="rId20"/>
                <a:stretch>
                  <a:fillRect l="-1695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/>
              <p:nvPr/>
            </p:nvSpPr>
            <p:spPr>
              <a:xfrm>
                <a:off x="2495978" y="2525881"/>
                <a:ext cx="314786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Reactive Power Balance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59036-B6F0-18AB-8553-F43B666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978" y="2525881"/>
                <a:ext cx="3147862" cy="369332"/>
              </a:xfrm>
              <a:prstGeom prst="rect">
                <a:avLst/>
              </a:prstGeom>
              <a:blipFill>
                <a:blip r:embed="rId21"/>
                <a:stretch>
                  <a:fillRect l="-1547" t="-8197" r="-1354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/>
              <p:nvPr/>
            </p:nvSpPr>
            <p:spPr>
              <a:xfrm>
                <a:off x="2495978" y="3578219"/>
                <a:ext cx="3147862" cy="369332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KVL across branch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3E41AA-F639-D753-28A9-4785551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978" y="3578219"/>
                <a:ext cx="3147862" cy="369332"/>
              </a:xfrm>
              <a:prstGeom prst="rect">
                <a:avLst/>
              </a:prstGeom>
              <a:blipFill>
                <a:blip r:embed="rId22"/>
                <a:stretch>
                  <a:fillRect l="-1547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F280AF4-E554-DC21-BF17-A472E08DAF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8857" y="5771627"/>
            <a:ext cx="2248596" cy="4234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/>
              <p:nvPr/>
            </p:nvSpPr>
            <p:spPr>
              <a:xfrm>
                <a:off x="8594822" y="5510432"/>
                <a:ext cx="3021696" cy="307777"/>
              </a:xfrm>
              <a:prstGeom prst="rect">
                <a:avLst/>
              </a:prstGeom>
              <a:solidFill>
                <a:srgbClr val="DECC4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Magnitude</a:t>
                </a:r>
                <a:r>
                  <a:rPr kumimoji="0" lang="en-US" sz="1400" b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across branch</a:t>
                </a:r>
                <a:r>
                  <a:rPr kumimoji="0" lang="en-US" sz="14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4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72A7-1DD7-FD9F-8AE8-4E1ED4C9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822" y="5510432"/>
                <a:ext cx="3021696" cy="307777"/>
              </a:xfrm>
              <a:prstGeom prst="rect">
                <a:avLst/>
              </a:prstGeom>
              <a:blipFill>
                <a:blip r:embed="rId24"/>
                <a:stretch>
                  <a:fillRect l="-605"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A2FA177-33B4-545B-B5B4-3676CDABCD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2199" y="1975721"/>
            <a:ext cx="1985807" cy="43929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EE5A9B-3A07-998D-9A02-E48194CC43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668" y="3030205"/>
            <a:ext cx="2525963" cy="4337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31B57A-4815-73BC-1476-7F5608162D5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2199" y="3054599"/>
            <a:ext cx="1985807" cy="43644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63DB67-E5D0-9E33-C2BF-200D6B981DE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051" y="4028970"/>
            <a:ext cx="4046598" cy="36933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7B672970-2202-F348-D0E7-772D456CEA2A}"/>
              </a:ext>
            </a:extLst>
          </p:cNvPr>
          <p:cNvSpPr txBox="1">
            <a:spLocks/>
          </p:cNvSpPr>
          <p:nvPr/>
        </p:nvSpPr>
        <p:spPr>
          <a:xfrm>
            <a:off x="1436525" y="158649"/>
            <a:ext cx="4091916" cy="8998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rgbClr val="43602F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Network Constraints – BFM-NL vs LDF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86C4E4-7E7B-75C2-22AC-BED3EEA891B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187" y="3989380"/>
            <a:ext cx="2510386" cy="36933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814DEF2-5B38-CEEE-2698-39E425C49776}"/>
              </a:ext>
            </a:extLst>
          </p:cNvPr>
          <p:cNvSpPr/>
          <p:nvPr/>
        </p:nvSpPr>
        <p:spPr>
          <a:xfrm>
            <a:off x="4808375" y="1117147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LDF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BAA3D7-BE7F-E14B-374F-9A309A67861E}"/>
              </a:ext>
            </a:extLst>
          </p:cNvPr>
          <p:cNvSpPr/>
          <p:nvPr/>
        </p:nvSpPr>
        <p:spPr>
          <a:xfrm>
            <a:off x="1020581" y="1145123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BFM-NL</a:t>
            </a:r>
            <a:endParaRPr lang="en-IN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5ECD743-AD82-4F51-3703-4330FF24A8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27101" y="4445701"/>
            <a:ext cx="2589416" cy="5827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48B7013-2159-80FF-CE29-A73A648D0D2A}"/>
              </a:ext>
            </a:extLst>
          </p:cNvPr>
          <p:cNvSpPr txBox="1"/>
          <p:nvPr/>
        </p:nvSpPr>
        <p:spPr>
          <a:xfrm>
            <a:off x="8807424" y="4222897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65A28A-3D13-E243-54E6-FFA0F63AB7E7}"/>
              </a:ext>
            </a:extLst>
          </p:cNvPr>
          <p:cNvSpPr txBox="1"/>
          <p:nvPr/>
        </p:nvSpPr>
        <p:spPr>
          <a:xfrm>
            <a:off x="2414455" y="4607467"/>
            <a:ext cx="3310907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Reactive Power Limits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F7BCAA2-1E46-93F3-CF96-C32DF3ED5B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01" y="5184220"/>
            <a:ext cx="2091820" cy="36933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6B498DB-6168-5349-B25C-2A967A24087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2649" y="5065401"/>
            <a:ext cx="4013261" cy="147379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F826D77-5132-A043-2792-6232A2251FB5}"/>
              </a:ext>
            </a:extLst>
          </p:cNvPr>
          <p:cNvSpPr/>
          <p:nvPr/>
        </p:nvSpPr>
        <p:spPr>
          <a:xfrm>
            <a:off x="9194110" y="378378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1CD4B79-2F73-7CF3-6250-D4BC7D363150}"/>
              </a:ext>
            </a:extLst>
          </p:cNvPr>
          <p:cNvSpPr/>
          <p:nvPr/>
        </p:nvSpPr>
        <p:spPr>
          <a:xfrm>
            <a:off x="9194110" y="5174467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BFM-NL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DBB339-DB38-8F01-7D7E-C1F6B1AA04D8}"/>
              </a:ext>
            </a:extLst>
          </p:cNvPr>
          <p:cNvSpPr/>
          <p:nvPr/>
        </p:nvSpPr>
        <p:spPr>
          <a:xfrm>
            <a:off x="4784427" y="6585125"/>
            <a:ext cx="1564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11028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52FE9-C992-4F09-96F6-6F1FAFAFB848}"/>
              </a:ext>
            </a:extLst>
          </p:cNvPr>
          <p:cNvGrpSpPr/>
          <p:nvPr/>
        </p:nvGrpSpPr>
        <p:grpSpPr>
          <a:xfrm>
            <a:off x="7278414" y="46376"/>
            <a:ext cx="4761200" cy="3396662"/>
            <a:chOff x="2924369" y="219796"/>
            <a:chExt cx="9042942" cy="5793848"/>
          </a:xfrm>
        </p:grpSpPr>
        <p:pic>
          <p:nvPicPr>
            <p:cNvPr id="3" name="Picture 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3767014B-BAFA-BF3F-F014-85F6BBE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/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EB6A7-4769-1D20-174A-0F18A3B4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5" y="4414307"/>
                  <a:ext cx="788574" cy="524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/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0279A2-127D-8314-A2FA-A273DBA4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8" y="4917008"/>
                  <a:ext cx="788574" cy="524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489B73-4408-134E-2195-268AD190F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707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21BFCE3-121A-ADB3-C136-19318A9FB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545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/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B82702-D51F-E5B7-69BF-49A8941C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0"/>
                  <a:ext cx="1229354" cy="5545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/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1F9CFB-7C3B-EA97-34D8-4E2BCB77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3"/>
                  <a:ext cx="1229354" cy="5545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/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A6B9E3-7C8E-0809-9C33-A69646AA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5" y="3653847"/>
                  <a:ext cx="1989371" cy="3707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7325C3B-64AA-CBBC-8BF3-66A33A834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707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/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CD3489-1932-154D-1CB8-93B9474DB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8"/>
                  <a:ext cx="1356134" cy="3412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/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420A3C-A9D8-762A-7DD1-10BD18319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0"/>
                  <a:ext cx="1356134" cy="341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C291930-D84C-05AB-5555-56523809B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4" cy="341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/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08ADDB-0ED8-D777-246A-317440106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0" y="539131"/>
                  <a:ext cx="1820469" cy="7677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/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173B3F-38B2-67DF-CD92-D770BC0A3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8"/>
                  <a:ext cx="2034991" cy="5555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/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ECE82D-7967-5EED-791A-0F0CF21FD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0" y="5458138"/>
                  <a:ext cx="2034991" cy="5555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EEA29E-716C-0AB3-498F-1583C4411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6" cy="40118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/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</m:oMath>
                  </a14:m>
                  <a:r>
                    <a:rPr kumimoji="0" lang="en-US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</a:t>
                  </a:r>
                  <a14:m>
                    <m:oMath xmlns:m="http://schemas.openxmlformats.org/officeDocument/2006/math">
                      <m:r>
                        <a:rPr kumimoji="0" 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7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7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7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sz="7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BB4B5D-8E5A-A940-14B5-37FE068DF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3"/>
                  <a:ext cx="1907926" cy="41211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ACBE50-E099-F75E-BBD5-7A1E8CE0A2CA}"/>
              </a:ext>
            </a:extLst>
          </p:cNvPr>
          <p:cNvGrpSpPr/>
          <p:nvPr/>
        </p:nvGrpSpPr>
        <p:grpSpPr>
          <a:xfrm>
            <a:off x="170315" y="946277"/>
            <a:ext cx="3237200" cy="2661377"/>
            <a:chOff x="691703" y="3623528"/>
            <a:chExt cx="3237200" cy="2661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/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𝑠𝑢𝑏𝑗𝑒𝑐𝑡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𝑡𝑜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CAD3F4-DE0C-4BCD-2B28-C45B8915B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4530578"/>
                  <a:ext cx="3237200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93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/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𝑚𝑖𝑛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Desired Objective Function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, (appended with an Battery Loss Function) [4]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D0B355-6DC3-FE5F-7CD8-93AB5427D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3" y="3623528"/>
                  <a:ext cx="3237200" cy="923330"/>
                </a:xfrm>
                <a:prstGeom prst="rect">
                  <a:avLst/>
                </a:prstGeom>
                <a:blipFill>
                  <a:blip r:embed="rId20"/>
                  <a:stretch>
                    <a:fillRect l="-1498" t="-2581" r="-1873" b="-774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73B2FF-FAF5-2AE3-5F2C-3B3A93FAAF38}"/>
                </a:ext>
              </a:extLst>
            </p:cNvPr>
            <p:cNvSpPr txBox="1"/>
            <p:nvPr/>
          </p:nvSpPr>
          <p:spPr>
            <a:xfrm>
              <a:off x="691703" y="4899910"/>
              <a:ext cx="3237200" cy="369332"/>
            </a:xfrm>
            <a:prstGeom prst="rect">
              <a:avLst/>
            </a:prstGeom>
            <a:solidFill>
              <a:srgbClr val="8889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Network Constraints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A158E0-34E5-26D2-F788-F707E58E6E8F}"/>
                </a:ext>
              </a:extLst>
            </p:cNvPr>
            <p:cNvSpPr txBox="1"/>
            <p:nvPr/>
          </p:nvSpPr>
          <p:spPr>
            <a:xfrm>
              <a:off x="691703" y="5269242"/>
              <a:ext cx="3237200" cy="369332"/>
            </a:xfrm>
            <a:prstGeom prst="rect">
              <a:avLst/>
            </a:prstGeom>
            <a:solidFill>
              <a:srgbClr val="DECC4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Engineering Constraints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CFB4C9-0342-392A-A541-82F2C2EC8B65}"/>
                </a:ext>
              </a:extLst>
            </p:cNvPr>
            <p:cNvSpPr txBox="1"/>
            <p:nvPr/>
          </p:nvSpPr>
          <p:spPr>
            <a:xfrm>
              <a:off x="691703" y="5638574"/>
              <a:ext cx="3237200" cy="646331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Component Constraints (DERs, Batteries)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223D-8A40-542C-1572-EA3470134BB9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9F9DE4-ED5E-3130-F5A5-3D6D8CB7BC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43408" y="1217942"/>
            <a:ext cx="2740737" cy="1040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6AE7FE-F6F2-8E7B-7256-441AB4B4171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50008" y="2773393"/>
            <a:ext cx="3149703" cy="31217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78EF68-B826-EBCF-8AD7-AD802075736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7195" y="4017565"/>
            <a:ext cx="2609636" cy="2054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A4533D-521F-6428-D299-5F6B28F528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8781" y="4334266"/>
            <a:ext cx="3154463" cy="1431641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F43AC4AF-6E77-CAD5-7B4A-2D48CD2B3FC8}"/>
              </a:ext>
            </a:extLst>
          </p:cNvPr>
          <p:cNvSpPr txBox="1">
            <a:spLocks/>
          </p:cNvSpPr>
          <p:nvPr/>
        </p:nvSpPr>
        <p:spPr>
          <a:xfrm>
            <a:off x="1436524" y="158649"/>
            <a:ext cx="6163597" cy="6449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800" dirty="0">
                <a:solidFill>
                  <a:srgbClr val="4360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Optimization Model – Balanced Three-Phase Nonlinear OPF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B04104-22F4-284A-B017-6DC767EC6E81}"/>
              </a:ext>
            </a:extLst>
          </p:cNvPr>
          <p:cNvSpPr/>
          <p:nvPr/>
        </p:nvSpPr>
        <p:spPr>
          <a:xfrm>
            <a:off x="4156083" y="923412"/>
            <a:ext cx="2471169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8F9623-89D5-309C-6659-BCF7EB3C45D5}"/>
              </a:ext>
            </a:extLst>
          </p:cNvPr>
          <p:cNvSpPr/>
          <p:nvPr/>
        </p:nvSpPr>
        <p:spPr>
          <a:xfrm>
            <a:off x="4170744" y="2390550"/>
            <a:ext cx="2471169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Constraints</a:t>
            </a:r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1927E3-E028-52F9-083D-5F2EA97D8C0D}"/>
              </a:ext>
            </a:extLst>
          </p:cNvPr>
          <p:cNvSpPr/>
          <p:nvPr/>
        </p:nvSpPr>
        <p:spPr>
          <a:xfrm>
            <a:off x="276728" y="3983247"/>
            <a:ext cx="3444898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Reactive Power Constraints</a:t>
            </a:r>
            <a:endParaRPr lang="en-I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9C151-5891-4F87-47AF-90626165CDD3}"/>
              </a:ext>
            </a:extLst>
          </p:cNvPr>
          <p:cNvSpPr/>
          <p:nvPr/>
        </p:nvSpPr>
        <p:spPr>
          <a:xfrm>
            <a:off x="7987377" y="3607755"/>
            <a:ext cx="3821977" cy="282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PV and Battery Real Power Constraints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3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id&#10;&#10;AI-generated content may be incorrect.">
            <a:extLst>
              <a:ext uri="{FF2B5EF4-FFF2-40B4-BE49-F238E27FC236}">
                <a16:creationId xmlns:a16="http://schemas.microsoft.com/office/drawing/2014/main" id="{5BF129B5-5773-42D6-0085-2D561272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94" y="1459416"/>
            <a:ext cx="2348843" cy="1781471"/>
          </a:xfrm>
          <a:prstGeom prst="rect">
            <a:avLst/>
          </a:prstGeom>
        </p:spPr>
      </p:pic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EF010876-16EC-CAA9-427D-C79DEF607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16" y="1459416"/>
            <a:ext cx="5768898" cy="3069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1F50B3-1281-3EEF-05D3-268BEF6FA86E}"/>
              </a:ext>
            </a:extLst>
          </p:cNvPr>
          <p:cNvSpPr/>
          <p:nvPr/>
        </p:nvSpPr>
        <p:spPr>
          <a:xfrm>
            <a:off x="2103623" y="118753"/>
            <a:ext cx="79847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Systems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4D24B4-1444-318A-ADCD-32CFF118BCAF}"/>
              </a:ext>
            </a:extLst>
          </p:cNvPr>
          <p:cNvSpPr/>
          <p:nvPr/>
        </p:nvSpPr>
        <p:spPr>
          <a:xfrm>
            <a:off x="289932" y="3605561"/>
            <a:ext cx="5196468" cy="59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ADS10 – A small Active Distribution System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64A6A-7372-440C-26C0-4BF9CCA5CFB8}"/>
              </a:ext>
            </a:extLst>
          </p:cNvPr>
          <p:cNvSpPr/>
          <p:nvPr/>
        </p:nvSpPr>
        <p:spPr>
          <a:xfrm>
            <a:off x="6516030" y="4751844"/>
            <a:ext cx="5568019" cy="1128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 and IEEE123B – </a:t>
            </a:r>
            <a:r>
              <a:rPr lang="en-US" b="1" dirty="0"/>
              <a:t>Two</a:t>
            </a:r>
            <a:r>
              <a:rPr lang="en-US" dirty="0"/>
              <a:t> versions of the IEEE123 Test System with varying levels of GED penetration</a:t>
            </a:r>
          </a:p>
          <a:p>
            <a:pPr algn="ctr"/>
            <a:r>
              <a:rPr lang="en-US" sz="1600" dirty="0"/>
              <a:t>(Shown here: IEEE123A)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F86703-4F3F-D2D2-1210-D917E85EEDC1}"/>
              </a:ext>
            </a:extLst>
          </p:cNvPr>
          <p:cNvGrpSpPr/>
          <p:nvPr/>
        </p:nvGrpSpPr>
        <p:grpSpPr>
          <a:xfrm>
            <a:off x="22236" y="4663029"/>
            <a:ext cx="4162774" cy="1471109"/>
            <a:chOff x="22236" y="4663029"/>
            <a:chExt cx="4162774" cy="14711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915F7B-C03F-54AE-FF68-BAA7F2554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36" y="4663029"/>
              <a:ext cx="4162774" cy="147110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AFCCE0-C9E3-FB0F-2E7F-E8853CEA06FB}"/>
                </a:ext>
              </a:extLst>
            </p:cNvPr>
            <p:cNvSpPr/>
            <p:nvPr/>
          </p:nvSpPr>
          <p:spPr>
            <a:xfrm>
              <a:off x="1201615" y="4683125"/>
              <a:ext cx="738310" cy="207533"/>
            </a:xfrm>
            <a:prstGeom prst="rect">
              <a:avLst/>
            </a:prstGeom>
            <a:solidFill>
              <a:srgbClr val="FFCC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510BD1-8D10-60D5-407F-8ACF68D99A78}"/>
                </a:ext>
              </a:extLst>
            </p:cNvPr>
            <p:cNvSpPr/>
            <p:nvPr/>
          </p:nvSpPr>
          <p:spPr>
            <a:xfrm>
              <a:off x="2188957" y="4683125"/>
              <a:ext cx="852693" cy="207533"/>
            </a:xfrm>
            <a:prstGeom prst="rect">
              <a:avLst/>
            </a:prstGeom>
            <a:solidFill>
              <a:srgbClr val="FFCC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7B606F-BDCA-6A22-B1F7-D17C4E926036}"/>
                </a:ext>
              </a:extLst>
            </p:cNvPr>
            <p:cNvSpPr/>
            <p:nvPr/>
          </p:nvSpPr>
          <p:spPr>
            <a:xfrm>
              <a:off x="3254197" y="4701898"/>
              <a:ext cx="852693" cy="207533"/>
            </a:xfrm>
            <a:prstGeom prst="rect">
              <a:avLst/>
            </a:prstGeom>
            <a:solidFill>
              <a:srgbClr val="FFCC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8AC1C9-3D9A-9D32-B5AE-B0F226FE08BE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4106890" y="4805665"/>
            <a:ext cx="2409140" cy="510307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7A99EC-E02A-55B2-1441-C8AA0C85ACF7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3041650" y="4786892"/>
            <a:ext cx="3474380" cy="529080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63B61E-A2D3-AE8C-362A-A1CE1871A1BB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flipV="1">
            <a:off x="1570770" y="4200293"/>
            <a:ext cx="1317396" cy="482832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DB9C800-5C48-78EE-28DD-2436B39D17FD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247168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253F-EB18-F363-9A7B-D6B606783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67C42-B81A-7B57-8BB6-24411CC0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128" y="1104709"/>
            <a:ext cx="4509013" cy="3006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8794C8-6FCA-F204-C56D-61BD19C1C882}"/>
              </a:ext>
            </a:extLst>
          </p:cNvPr>
          <p:cNvSpPr/>
          <p:nvPr/>
        </p:nvSpPr>
        <p:spPr>
          <a:xfrm>
            <a:off x="2103623" y="118753"/>
            <a:ext cx="79847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MPOPF Simulation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81CDF7-F090-777D-F49A-7948C619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5705" y="4214244"/>
            <a:ext cx="2743854" cy="17658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FECDE9-111A-441D-92AC-43C71BBD36D8}"/>
              </a:ext>
            </a:extLst>
          </p:cNvPr>
          <p:cNvSpPr/>
          <p:nvPr/>
        </p:nvSpPr>
        <p:spPr>
          <a:xfrm>
            <a:off x="768626" y="1104709"/>
            <a:ext cx="5208105" cy="2862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 Duration: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24h</a:t>
            </a:r>
          </a:p>
          <a:p>
            <a:pPr algn="ctr"/>
            <a:r>
              <a:rPr lang="en-US" dirty="0"/>
              <a:t>Time Period: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1h</a:t>
            </a:r>
          </a:p>
          <a:p>
            <a:pPr algn="ctr"/>
            <a:r>
              <a:rPr lang="en-US" dirty="0"/>
              <a:t>Programming Language: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Julia</a:t>
            </a:r>
          </a:p>
          <a:p>
            <a:pPr algn="ctr"/>
            <a:r>
              <a:rPr lang="en-US" dirty="0"/>
              <a:t>Optimization Modelling Language: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JuMP</a:t>
            </a:r>
          </a:p>
          <a:p>
            <a:pPr algn="ctr"/>
            <a:r>
              <a:rPr lang="en-US" dirty="0"/>
              <a:t>Optimization Solver: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Ipopt</a:t>
            </a:r>
          </a:p>
          <a:p>
            <a:pPr algn="ctr"/>
            <a:r>
              <a:rPr lang="en-IN" dirty="0"/>
              <a:t>Plant Simulator: 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OpenDSS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Decision Variables: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Upto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17k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Linear Constraints: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Upto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30k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Nonlinear Constraints: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Upto</a:t>
            </a: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14k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ADE069-623B-8331-9D0B-1797EA7D0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042" y="4900125"/>
            <a:ext cx="2333794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DA14A1-37D8-CF2A-147C-D2C064FE9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627" y="4900125"/>
            <a:ext cx="2278636" cy="10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3508DE-E021-924D-DAA9-C1140AD836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3244"/>
          <a:stretch>
            <a:fillRect/>
          </a:stretch>
        </p:blipFill>
        <p:spPr>
          <a:xfrm>
            <a:off x="237676" y="4870643"/>
            <a:ext cx="1942307" cy="10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C1622D0-C3B0-ECE8-7C14-FB2411BFB340}"/>
              </a:ext>
            </a:extLst>
          </p:cNvPr>
          <p:cNvSpPr/>
          <p:nvPr/>
        </p:nvSpPr>
        <p:spPr>
          <a:xfrm>
            <a:off x="4671657" y="4464613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IEEE123B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1F0BEA-6D90-5719-698C-456D6ECC09F7}"/>
              </a:ext>
            </a:extLst>
          </p:cNvPr>
          <p:cNvSpPr/>
          <p:nvPr/>
        </p:nvSpPr>
        <p:spPr>
          <a:xfrm>
            <a:off x="2522436" y="4464613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FB2A75-F212-AD0C-1B7D-E236A0FB8535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18946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89B1F-8F58-4B3A-60CE-EE580500F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97F3EA-661F-0153-E08C-0921F18687F0}"/>
              </a:ext>
            </a:extLst>
          </p:cNvPr>
          <p:cNvSpPr/>
          <p:nvPr/>
        </p:nvSpPr>
        <p:spPr>
          <a:xfrm>
            <a:off x="1701800" y="168666"/>
            <a:ext cx="9093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– Performance Comparison of BFM-NL vs LDF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F79EF-A6EF-4DBC-2DB4-8327BD368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998" y="1391948"/>
            <a:ext cx="1946564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194A8F-8FF3-452E-C48C-EE3AE6BC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878" y="1391948"/>
            <a:ext cx="2497959" cy="180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0B04E0F-3BA7-65DB-4EFE-EB6B0E3327E3}"/>
              </a:ext>
            </a:extLst>
          </p:cNvPr>
          <p:cNvSpPr/>
          <p:nvPr/>
        </p:nvSpPr>
        <p:spPr>
          <a:xfrm>
            <a:off x="4197350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ADS10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DB00D0-32A4-5516-48D8-45EBEE8C068D}"/>
              </a:ext>
            </a:extLst>
          </p:cNvPr>
          <p:cNvSpPr/>
          <p:nvPr/>
        </p:nvSpPr>
        <p:spPr>
          <a:xfrm>
            <a:off x="9846251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IEEE123B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CB0EDE-CDC3-2BCC-7EC7-7987CF9C6ECB}"/>
              </a:ext>
            </a:extLst>
          </p:cNvPr>
          <p:cNvSpPr/>
          <p:nvPr/>
        </p:nvSpPr>
        <p:spPr>
          <a:xfrm>
            <a:off x="6937951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BB36C-28F2-EBD5-4BB9-0EE88307B4C5}"/>
              </a:ext>
            </a:extLst>
          </p:cNvPr>
          <p:cNvSpPr/>
          <p:nvPr/>
        </p:nvSpPr>
        <p:spPr>
          <a:xfrm flipV="1">
            <a:off x="4197349" y="3007590"/>
            <a:ext cx="1898651" cy="161014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6827B7-4A77-DFA6-828F-123070EA0677}"/>
              </a:ext>
            </a:extLst>
          </p:cNvPr>
          <p:cNvCxnSpPr>
            <a:cxnSpLocks/>
            <a:stCxn id="9" idx="2"/>
            <a:endCxn id="54" idx="0"/>
          </p:cNvCxnSpPr>
          <p:nvPr/>
        </p:nvCxnSpPr>
        <p:spPr>
          <a:xfrm flipH="1">
            <a:off x="3073903" y="3191948"/>
            <a:ext cx="2068377" cy="582079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C4F03BF-0BE6-8292-B78E-A55FC92204F2}"/>
              </a:ext>
            </a:extLst>
          </p:cNvPr>
          <p:cNvSpPr/>
          <p:nvPr/>
        </p:nvSpPr>
        <p:spPr>
          <a:xfrm>
            <a:off x="289893" y="4693085"/>
            <a:ext cx="5568019" cy="87374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BFM-NL is not warm-started with LDF results, doing which may have had narrowed the simulation time gaps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70CCB8E-B028-A3B2-69B9-04536CDFCF41}"/>
                  </a:ext>
                </a:extLst>
              </p:cNvPr>
              <p:cNvSpPr/>
              <p:nvPr/>
            </p:nvSpPr>
            <p:spPr>
              <a:xfrm>
                <a:off x="289893" y="3774027"/>
                <a:ext cx="5568019" cy="87374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LDF expectedly runs faster than</a:t>
                </a:r>
                <a:r>
                  <a:rPr lang="en-IN" dirty="0"/>
                  <a:t> BFM-NL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by 3x, 20x and 14x respectively due to lack of nonlinear constraints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70CCB8E-B028-A3B2-69B9-04536CDFC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93" y="3774027"/>
                <a:ext cx="5568019" cy="873749"/>
              </a:xfrm>
              <a:prstGeom prst="rect">
                <a:avLst/>
              </a:prstGeom>
              <a:blipFill>
                <a:blip r:embed="rId4"/>
                <a:stretch>
                  <a:fillRect l="-546" r="-1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027A8F5-7910-E213-BE88-2E0DCCF01F90}"/>
              </a:ext>
            </a:extLst>
          </p:cNvPr>
          <p:cNvGrpSpPr/>
          <p:nvPr/>
        </p:nvGrpSpPr>
        <p:grpSpPr>
          <a:xfrm>
            <a:off x="6762332" y="1368606"/>
            <a:ext cx="2160000" cy="1800000"/>
            <a:chOff x="6762332" y="1368606"/>
            <a:chExt cx="1994562" cy="1650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B5CD2A-551A-2BD4-134F-01DC8082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62332" y="1578608"/>
              <a:ext cx="1994562" cy="144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31A359-6E24-17E4-E488-4E0CCC0A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488" y="1368606"/>
              <a:ext cx="1994406" cy="17910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3AF6BD-FE98-761F-3E70-4F2E2A1AD18E}"/>
              </a:ext>
            </a:extLst>
          </p:cNvPr>
          <p:cNvGrpSpPr/>
          <p:nvPr/>
        </p:nvGrpSpPr>
        <p:grpSpPr>
          <a:xfrm>
            <a:off x="9616649" y="1333702"/>
            <a:ext cx="2160000" cy="1800000"/>
            <a:chOff x="6762488" y="1368606"/>
            <a:chExt cx="1994406" cy="16500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250B97-9151-CB89-CB3D-CC67D266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72686" y="1578608"/>
              <a:ext cx="1973853" cy="144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1D0F66-B6F2-9EDE-D1AC-CD7BA93B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488" y="1368606"/>
              <a:ext cx="1994406" cy="179109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64E54C8-2BC0-495B-7608-C00FC21B9FF1}"/>
              </a:ext>
            </a:extLst>
          </p:cNvPr>
          <p:cNvSpPr/>
          <p:nvPr/>
        </p:nvSpPr>
        <p:spPr>
          <a:xfrm flipV="1">
            <a:off x="6801362" y="2984210"/>
            <a:ext cx="2159831" cy="149492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9731F4-614D-6120-5DE0-93D135ACDD50}"/>
              </a:ext>
            </a:extLst>
          </p:cNvPr>
          <p:cNvSpPr/>
          <p:nvPr/>
        </p:nvSpPr>
        <p:spPr>
          <a:xfrm flipV="1">
            <a:off x="9616649" y="2972688"/>
            <a:ext cx="2159831" cy="149492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5ADBFA-BFE3-E5C0-C519-284EE268804E}"/>
              </a:ext>
            </a:extLst>
          </p:cNvPr>
          <p:cNvCxnSpPr>
            <a:cxnSpLocks/>
            <a:stCxn id="21" idx="0"/>
            <a:endCxn id="54" idx="0"/>
          </p:cNvCxnSpPr>
          <p:nvPr/>
        </p:nvCxnSpPr>
        <p:spPr>
          <a:xfrm flipH="1">
            <a:off x="3073903" y="3133702"/>
            <a:ext cx="4807375" cy="640325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3234E5-0856-9455-64D4-5531120DACFD}"/>
              </a:ext>
            </a:extLst>
          </p:cNvPr>
          <p:cNvCxnSpPr>
            <a:cxnSpLocks/>
            <a:stCxn id="23" idx="0"/>
            <a:endCxn id="54" idx="0"/>
          </p:cNvCxnSpPr>
          <p:nvPr/>
        </p:nvCxnSpPr>
        <p:spPr>
          <a:xfrm flipH="1">
            <a:off x="3073903" y="3122180"/>
            <a:ext cx="7622662" cy="651847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359012B-DC7D-3745-3F4E-133F611A5CD9}"/>
              </a:ext>
            </a:extLst>
          </p:cNvPr>
          <p:cNvSpPr/>
          <p:nvPr/>
        </p:nvSpPr>
        <p:spPr>
          <a:xfrm flipV="1">
            <a:off x="4192954" y="1736685"/>
            <a:ext cx="1898651" cy="244672"/>
          </a:xfrm>
          <a:prstGeom prst="rect">
            <a:avLst/>
          </a:prstGeom>
          <a:solidFill>
            <a:srgbClr val="0070C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0D29D9-031A-B209-1FEE-D684352EDB4C}"/>
              </a:ext>
            </a:extLst>
          </p:cNvPr>
          <p:cNvCxnSpPr>
            <a:cxnSpLocks/>
            <a:stCxn id="41" idx="0"/>
            <a:endCxn id="43" idx="0"/>
          </p:cNvCxnSpPr>
          <p:nvPr/>
        </p:nvCxnSpPr>
        <p:spPr>
          <a:xfrm>
            <a:off x="5142280" y="1981357"/>
            <a:ext cx="3975820" cy="1748747"/>
          </a:xfrm>
          <a:prstGeom prst="straightConnector1">
            <a:avLst/>
          </a:prstGeom>
          <a:ln w="28575">
            <a:solidFill>
              <a:srgbClr val="00B05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A75993F-4538-09E2-9008-3EADADE439A9}"/>
              </a:ext>
            </a:extLst>
          </p:cNvPr>
          <p:cNvSpPr/>
          <p:nvPr/>
        </p:nvSpPr>
        <p:spPr>
          <a:xfrm flipV="1">
            <a:off x="6723472" y="1579473"/>
            <a:ext cx="2016338" cy="157212"/>
          </a:xfrm>
          <a:prstGeom prst="rect">
            <a:avLst/>
          </a:prstGeom>
          <a:solidFill>
            <a:srgbClr val="0070C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946B77-F17B-5EBB-AFC0-DCE97D2F7BD9}"/>
              </a:ext>
            </a:extLst>
          </p:cNvPr>
          <p:cNvSpPr/>
          <p:nvPr/>
        </p:nvSpPr>
        <p:spPr>
          <a:xfrm flipV="1">
            <a:off x="9715084" y="1587193"/>
            <a:ext cx="2050352" cy="149492"/>
          </a:xfrm>
          <a:prstGeom prst="rect">
            <a:avLst/>
          </a:prstGeom>
          <a:solidFill>
            <a:srgbClr val="0070C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4A6FD8-BE00-84E6-DF7B-54540E40C98E}"/>
              </a:ext>
            </a:extLst>
          </p:cNvPr>
          <p:cNvCxnSpPr>
            <a:cxnSpLocks/>
            <a:stCxn id="44" idx="0"/>
            <a:endCxn id="43" idx="0"/>
          </p:cNvCxnSpPr>
          <p:nvPr/>
        </p:nvCxnSpPr>
        <p:spPr>
          <a:xfrm>
            <a:off x="7731641" y="1736685"/>
            <a:ext cx="1386459" cy="1993419"/>
          </a:xfrm>
          <a:prstGeom prst="straightConnector1">
            <a:avLst/>
          </a:prstGeom>
          <a:ln w="28575">
            <a:solidFill>
              <a:srgbClr val="00B05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D78F9EF-33DC-1A02-1BD9-67E2DA42BAD5}"/>
              </a:ext>
            </a:extLst>
          </p:cNvPr>
          <p:cNvCxnSpPr>
            <a:cxnSpLocks/>
            <a:stCxn id="45" idx="0"/>
            <a:endCxn id="43" idx="0"/>
          </p:cNvCxnSpPr>
          <p:nvPr/>
        </p:nvCxnSpPr>
        <p:spPr>
          <a:xfrm flipH="1">
            <a:off x="9118100" y="1736685"/>
            <a:ext cx="1622160" cy="1993419"/>
          </a:xfrm>
          <a:prstGeom prst="straightConnector1">
            <a:avLst/>
          </a:prstGeom>
          <a:ln w="28575">
            <a:solidFill>
              <a:srgbClr val="00B05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9045D79-F4F9-CCDC-B195-253161C8012A}"/>
              </a:ext>
            </a:extLst>
          </p:cNvPr>
          <p:cNvSpPr/>
          <p:nvPr/>
        </p:nvSpPr>
        <p:spPr>
          <a:xfrm>
            <a:off x="6301787" y="4835644"/>
            <a:ext cx="5632625" cy="11515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Power allocated by LDF somewhat arbitrary, under-utilizing GED reactive powers and borrowing almost entirely from the substation to supply grid demand </a:t>
            </a:r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10B5E88-1DA2-9D61-3DE2-39D9CB0F5935}"/>
              </a:ext>
            </a:extLst>
          </p:cNvPr>
          <p:cNvSpPr/>
          <p:nvPr/>
        </p:nvSpPr>
        <p:spPr>
          <a:xfrm flipV="1">
            <a:off x="4192955" y="2267271"/>
            <a:ext cx="1901636" cy="588571"/>
          </a:xfrm>
          <a:prstGeom prst="rect">
            <a:avLst/>
          </a:prstGeom>
          <a:solidFill>
            <a:srgbClr val="FF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BD6AC4-6217-842B-F9E5-EC25E6380936}"/>
              </a:ext>
            </a:extLst>
          </p:cNvPr>
          <p:cNvSpPr/>
          <p:nvPr/>
        </p:nvSpPr>
        <p:spPr>
          <a:xfrm flipV="1">
            <a:off x="6723471" y="2181428"/>
            <a:ext cx="2159831" cy="600056"/>
          </a:xfrm>
          <a:prstGeom prst="rect">
            <a:avLst/>
          </a:prstGeom>
          <a:solidFill>
            <a:srgbClr val="FF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FA3C05E-7CF1-708A-5DD7-E1A1BB87674A}"/>
              </a:ext>
            </a:extLst>
          </p:cNvPr>
          <p:cNvSpPr/>
          <p:nvPr/>
        </p:nvSpPr>
        <p:spPr>
          <a:xfrm flipV="1">
            <a:off x="9627692" y="2117778"/>
            <a:ext cx="2148787" cy="663705"/>
          </a:xfrm>
          <a:prstGeom prst="rect">
            <a:avLst/>
          </a:prstGeom>
          <a:solidFill>
            <a:srgbClr val="FF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907D00-1F96-8952-CCAE-B8998FE2097E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5109978" y="2988364"/>
            <a:ext cx="4008122" cy="1847280"/>
          </a:xfrm>
          <a:prstGeom prst="straightConnector1">
            <a:avLst/>
          </a:prstGeom>
          <a:ln w="28575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57B361-D205-4F04-ADA1-95B85BF0D317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7699340" y="2914005"/>
            <a:ext cx="1418760" cy="1921639"/>
          </a:xfrm>
          <a:prstGeom prst="straightConnector1">
            <a:avLst/>
          </a:prstGeom>
          <a:ln w="28575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056E519-AD32-8FBC-AE1F-9AB3F763B042}"/>
              </a:ext>
            </a:extLst>
          </p:cNvPr>
          <p:cNvCxnSpPr>
            <a:cxnSpLocks/>
            <a:stCxn id="63" idx="0"/>
            <a:endCxn id="60" idx="0"/>
          </p:cNvCxnSpPr>
          <p:nvPr/>
        </p:nvCxnSpPr>
        <p:spPr>
          <a:xfrm flipH="1">
            <a:off x="9118100" y="2781483"/>
            <a:ext cx="1583986" cy="2054161"/>
          </a:xfrm>
          <a:prstGeom prst="straightConnector1">
            <a:avLst/>
          </a:prstGeom>
          <a:ln w="28575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7A93D80-8A88-CE8D-757F-B08170B6597A}"/>
                  </a:ext>
                </a:extLst>
              </p:cNvPr>
              <p:cNvSpPr/>
              <p:nvPr/>
            </p:nvSpPr>
            <p:spPr>
              <a:xfrm>
                <a:off x="6334090" y="3730104"/>
                <a:ext cx="5568019" cy="87374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Optimality Gap is also fairly small, nearly negligible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0.005%</m:t>
                    </m:r>
                  </m:oMath>
                </a14:m>
                <a:r>
                  <a:rPr lang="en-IN" dirty="0"/>
                  <a:t>) for ADS10 and small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0.4%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0.7%</m:t>
                    </m:r>
                  </m:oMath>
                </a14:m>
                <a:r>
                  <a:rPr lang="en-IN" dirty="0"/>
                  <a:t>) for IEEE123A and IEEE123B respectively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7A93D80-8A88-CE8D-757F-B08170B65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090" y="3730104"/>
                <a:ext cx="5568019" cy="873749"/>
              </a:xfrm>
              <a:prstGeom prst="rect">
                <a:avLst/>
              </a:prstGeom>
              <a:blipFill>
                <a:blip r:embed="rId8"/>
                <a:stretch>
                  <a:fillRect t="-5517" b="-131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22BB36BD-5314-7263-59BC-6D9B665B419C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115425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7ABF7-9127-D2EB-4B09-6360233A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077EE-8702-B01D-BDF7-0AC2B3AF205E}"/>
              </a:ext>
            </a:extLst>
          </p:cNvPr>
          <p:cNvSpPr/>
          <p:nvPr/>
        </p:nvSpPr>
        <p:spPr>
          <a:xfrm>
            <a:off x="1701800" y="168666"/>
            <a:ext cx="9093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– Discrepancy Comparison of BFM-NL vs LDF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F58DB-2794-F234-02C0-509C7D1366DE}"/>
              </a:ext>
            </a:extLst>
          </p:cNvPr>
          <p:cNvSpPr/>
          <p:nvPr/>
        </p:nvSpPr>
        <p:spPr>
          <a:xfrm>
            <a:off x="6300130" y="3559129"/>
            <a:ext cx="5568019" cy="1128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 and IEEE123B – </a:t>
            </a:r>
            <a:r>
              <a:rPr lang="en-US" b="1" dirty="0"/>
              <a:t>Significant Deviation </a:t>
            </a:r>
            <a:r>
              <a:rPr lang="en-US" dirty="0"/>
              <a:t>from true values of </a:t>
            </a:r>
            <a:r>
              <a:rPr lang="en-US" b="1" dirty="0"/>
              <a:t>Substation Real and Reactive Powers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E3DC9-BA3E-461C-A732-28AC74410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1301" y="1391948"/>
            <a:ext cx="2492648" cy="14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9C0AC6-CFDE-5FC6-9388-34D4BE73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103" y="1386156"/>
            <a:ext cx="2488046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93A47-6D0B-E75A-9212-1EB804728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73" y="1391948"/>
            <a:ext cx="3338978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17FF15-4247-1FBC-5A53-691685C3E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30" y="1391948"/>
            <a:ext cx="2490248" cy="144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C6E9469-BBB9-7BC7-7162-75D37C0BFD90}"/>
              </a:ext>
            </a:extLst>
          </p:cNvPr>
          <p:cNvSpPr/>
          <p:nvPr/>
        </p:nvSpPr>
        <p:spPr>
          <a:xfrm>
            <a:off x="4197350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ADS10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32A86-F389-92C2-0DAB-CCCEAD5EC467}"/>
              </a:ext>
            </a:extLst>
          </p:cNvPr>
          <p:cNvSpPr/>
          <p:nvPr/>
        </p:nvSpPr>
        <p:spPr>
          <a:xfrm>
            <a:off x="9846251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IEEE123B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C4DB3E-B65D-BC1E-7EAA-3CBEDBF19810}"/>
              </a:ext>
            </a:extLst>
          </p:cNvPr>
          <p:cNvSpPr/>
          <p:nvPr/>
        </p:nvSpPr>
        <p:spPr>
          <a:xfrm>
            <a:off x="6937951" y="1003300"/>
            <a:ext cx="1555750" cy="298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IEEE123A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2AFEF-FDEC-49C0-8654-FCAA2D462AE4}"/>
              </a:ext>
            </a:extLst>
          </p:cNvPr>
          <p:cNvSpPr/>
          <p:nvPr/>
        </p:nvSpPr>
        <p:spPr>
          <a:xfrm flipV="1">
            <a:off x="3700357" y="2826155"/>
            <a:ext cx="2492648" cy="45719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46BAE2-5A0D-508D-B712-78381065CD02}"/>
              </a:ext>
            </a:extLst>
          </p:cNvPr>
          <p:cNvSpPr/>
          <p:nvPr/>
        </p:nvSpPr>
        <p:spPr>
          <a:xfrm>
            <a:off x="10464016" y="2349011"/>
            <a:ext cx="1404133" cy="477145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2AFB8-623D-AD9C-9979-34CCA8517D6D}"/>
              </a:ext>
            </a:extLst>
          </p:cNvPr>
          <p:cNvSpPr/>
          <p:nvPr/>
        </p:nvSpPr>
        <p:spPr>
          <a:xfrm>
            <a:off x="7609907" y="2359819"/>
            <a:ext cx="1447171" cy="466337"/>
          </a:xfrm>
          <a:prstGeom prst="rect">
            <a:avLst/>
          </a:prstGeom>
          <a:solidFill>
            <a:srgbClr val="FFCC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95A701-C8FA-0DEA-494B-A1A8B76D5570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8333493" y="2826156"/>
            <a:ext cx="750647" cy="732973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E107E8-DB4F-109B-602D-C4C168C5F228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9084140" y="2826156"/>
            <a:ext cx="2081943" cy="732973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3EAC65-B766-5B39-6E9A-5EBFA2536D56}"/>
              </a:ext>
            </a:extLst>
          </p:cNvPr>
          <p:cNvCxnSpPr>
            <a:cxnSpLocks/>
            <a:stCxn id="9" idx="2"/>
            <a:endCxn id="46" idx="0"/>
          </p:cNvCxnSpPr>
          <p:nvPr/>
        </p:nvCxnSpPr>
        <p:spPr>
          <a:xfrm flipH="1">
            <a:off x="3154866" y="2831948"/>
            <a:ext cx="1792759" cy="727181"/>
          </a:xfrm>
          <a:prstGeom prst="straightConnector1">
            <a:avLst/>
          </a:prstGeom>
          <a:ln w="28575">
            <a:solidFill>
              <a:srgbClr val="00B05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062F76F-C813-7D1D-CA68-BAF89AF54E87}"/>
              </a:ext>
            </a:extLst>
          </p:cNvPr>
          <p:cNvSpPr/>
          <p:nvPr/>
        </p:nvSpPr>
        <p:spPr>
          <a:xfrm>
            <a:off x="556632" y="3559129"/>
            <a:ext cx="5196468" cy="59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ADS10 – Almost no discrepancies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E8838EB-298D-1334-192D-A905D58E6B49}"/>
                  </a:ext>
                </a:extLst>
              </p:cNvPr>
              <p:cNvSpPr/>
              <p:nvPr/>
            </p:nvSpPr>
            <p:spPr>
              <a:xfrm>
                <a:off x="6300130" y="4819650"/>
                <a:ext cx="5568019" cy="87374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LinDistFlow can underpredict per-time-period substation power by </a:t>
                </a:r>
                <a:r>
                  <a:rPr lang="en-US" dirty="0" err="1"/>
                  <a:t>upto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IN" dirty="0"/>
                  <a:t> which may lead to equipment limit violations!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E8838EB-298D-1334-192D-A905D58E6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30" y="4819650"/>
                <a:ext cx="5568019" cy="873749"/>
              </a:xfrm>
              <a:prstGeom prst="rect">
                <a:avLst/>
              </a:prstGeom>
              <a:blipFill>
                <a:blip r:embed="rId6"/>
                <a:stretch>
                  <a:fillRect t="-5517" r="-546" b="-124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6F24BA8-8939-4306-A68E-98F904C1EAE3}"/>
                  </a:ext>
                </a:extLst>
              </p:cNvPr>
              <p:cNvSpPr/>
              <p:nvPr/>
            </p:nvSpPr>
            <p:spPr>
              <a:xfrm>
                <a:off x="203573" y="4819649"/>
                <a:ext cx="5568019" cy="87374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LinDistFlow keeps Nodal Voltage Error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0.2%</m:t>
                    </m:r>
                  </m:oMath>
                </a14:m>
                <a:r>
                  <a:rPr lang="en-IN" dirty="0"/>
                  <a:t> compared to BFM-NL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dirty="0"/>
                  <a:t> generally acceptable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6F24BA8-8939-4306-A68E-98F904C1E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3" y="4819649"/>
                <a:ext cx="5568019" cy="873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338C88E4-F71E-B0F2-FF55-5F3774493D93}"/>
              </a:ext>
            </a:extLst>
          </p:cNvPr>
          <p:cNvSpPr/>
          <p:nvPr/>
        </p:nvSpPr>
        <p:spPr>
          <a:xfrm>
            <a:off x="4741300" y="6231374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775</a:t>
            </a:r>
          </a:p>
        </p:txBody>
      </p:sp>
    </p:spTree>
    <p:extLst>
      <p:ext uri="{BB962C8B-B14F-4D97-AF65-F5344CB8AC3E}">
        <p14:creationId xmlns:p14="http://schemas.microsoft.com/office/powerpoint/2010/main" val="3175644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982</Words>
  <Application>Microsoft Office PowerPoint</Application>
  <PresentationFormat>Widescreen</PresentationFormat>
  <Paragraphs>153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Kosha Dutta</dc:creator>
  <cp:lastModifiedBy>Jha, Aryan Ritwajeet</cp:lastModifiedBy>
  <cp:revision>16</cp:revision>
  <dcterms:created xsi:type="dcterms:W3CDTF">2025-05-21T09:23:04Z</dcterms:created>
  <dcterms:modified xsi:type="dcterms:W3CDTF">2025-06-30T13:44:12Z</dcterms:modified>
</cp:coreProperties>
</file>